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</p:sldMasterIdLst>
  <p:notesMasterIdLst>
    <p:notesMasterId r:id="rId33"/>
  </p:notesMasterIdLst>
  <p:sldIdLst>
    <p:sldId id="292" r:id="rId3"/>
    <p:sldId id="257" r:id="rId4"/>
    <p:sldId id="258" r:id="rId5"/>
    <p:sldId id="265" r:id="rId6"/>
    <p:sldId id="275" r:id="rId7"/>
    <p:sldId id="273" r:id="rId8"/>
    <p:sldId id="259" r:id="rId9"/>
    <p:sldId id="260" r:id="rId10"/>
    <p:sldId id="274" r:id="rId11"/>
    <p:sldId id="261" r:id="rId12"/>
    <p:sldId id="262" r:id="rId13"/>
    <p:sldId id="289" r:id="rId14"/>
    <p:sldId id="270" r:id="rId15"/>
    <p:sldId id="271" r:id="rId16"/>
    <p:sldId id="272" r:id="rId17"/>
    <p:sldId id="266" r:id="rId18"/>
    <p:sldId id="268" r:id="rId19"/>
    <p:sldId id="282" r:id="rId20"/>
    <p:sldId id="276" r:id="rId21"/>
    <p:sldId id="281" r:id="rId22"/>
    <p:sldId id="269" r:id="rId23"/>
    <p:sldId id="277" r:id="rId24"/>
    <p:sldId id="278" r:id="rId25"/>
    <p:sldId id="280" r:id="rId26"/>
    <p:sldId id="287" r:id="rId27"/>
    <p:sldId id="291" r:id="rId28"/>
    <p:sldId id="283" r:id="rId29"/>
    <p:sldId id="284" r:id="rId30"/>
    <p:sldId id="285" r:id="rId31"/>
    <p:sldId id="279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E104D-A69F-4E98-BC9C-4CDEE11933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rtl="1"/>
          <a:endParaRPr lang="fa-IR"/>
        </a:p>
      </dgm:t>
    </dgm:pt>
    <dgm:pt modelId="{A89183B7-E2A7-4615-B3CD-70822120E058}">
      <dgm:prSet phldrT="[Text]" custT="1"/>
      <dgm:spPr/>
      <dgm:t>
        <a:bodyPr/>
        <a:lstStyle/>
        <a:p>
          <a:pPr rtl="1"/>
          <a:r>
            <a:rPr lang="fa-IR" sz="2500" dirty="0" smtClean="0">
              <a:solidFill>
                <a:schemeClr val="tx1"/>
              </a:solidFill>
              <a:cs typeface="B Titr" pitchFamily="2" charset="-78"/>
            </a:rPr>
            <a:t>راهنمای کنترل مدارک</a:t>
          </a:r>
          <a:endParaRPr lang="fa-IR" sz="2500" dirty="0">
            <a:solidFill>
              <a:schemeClr val="tx1"/>
            </a:solidFill>
            <a:cs typeface="B Titr" pitchFamily="2" charset="-78"/>
          </a:endParaRPr>
        </a:p>
      </dgm:t>
    </dgm:pt>
    <dgm:pt modelId="{A9DBC767-8FF4-4F3B-A528-E560588DF7F8}" type="parTrans" cxnId="{12B85D06-769C-46F5-9504-6BBAF6B2EF3F}">
      <dgm:prSet/>
      <dgm:spPr/>
      <dgm:t>
        <a:bodyPr/>
        <a:lstStyle/>
        <a:p>
          <a:pPr rtl="1"/>
          <a:endParaRPr lang="fa-IR" sz="1300"/>
        </a:p>
      </dgm:t>
    </dgm:pt>
    <dgm:pt modelId="{83400146-6334-4996-B20A-4F6FC04474BF}" type="sibTrans" cxnId="{12B85D06-769C-46F5-9504-6BBAF6B2EF3F}">
      <dgm:prSet/>
      <dgm:spPr/>
      <dgm:t>
        <a:bodyPr/>
        <a:lstStyle/>
        <a:p>
          <a:pPr rtl="1"/>
          <a:endParaRPr lang="fa-IR" sz="1300"/>
        </a:p>
      </dgm:t>
    </dgm:pt>
    <dgm:pt modelId="{64601EA7-39A8-45A4-BBAB-9E6DAE147110}">
      <dgm:prSet phldrT="[Text]" custT="1"/>
      <dgm:spPr/>
      <dgm:t>
        <a:bodyPr/>
        <a:lstStyle/>
        <a:p>
          <a:pPr algn="r" rtl="1"/>
          <a:r>
            <a:rPr lang="fa-IR" sz="1300" dirty="0" smtClean="0">
              <a:solidFill>
                <a:schemeClr val="tx1"/>
              </a:solidFill>
              <a:cs typeface="B Titr" pitchFamily="2" charset="-78"/>
            </a:rPr>
            <a:t>1- فرم اطلاعات قبولی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3575948E-A092-4830-AC44-F9DD554364AF}" type="parTrans" cxnId="{456F0145-60F4-4FC3-ACA8-B9FE21E8ADB2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9CD7F838-0D11-4BC1-BB56-768740FF828A}" type="sibTrans" cxnId="{456F0145-60F4-4FC3-ACA8-B9FE21E8ADB2}">
      <dgm:prSet/>
      <dgm:spPr/>
      <dgm:t>
        <a:bodyPr/>
        <a:lstStyle/>
        <a:p>
          <a:pPr rtl="1"/>
          <a:endParaRPr lang="fa-IR" sz="1300"/>
        </a:p>
      </dgm:t>
    </dgm:pt>
    <dgm:pt modelId="{3BADDAE4-25E7-4826-AD2B-BEC5D5B1F87A}">
      <dgm:prSet phldrT="[Text]" custT="1"/>
      <dgm:spPr/>
      <dgm:t>
        <a:bodyPr/>
        <a:lstStyle/>
        <a:p>
          <a:pPr rtl="1"/>
          <a:r>
            <a:rPr lang="fa-IR" sz="1300" smtClean="0">
              <a:solidFill>
                <a:schemeClr val="tx1"/>
              </a:solidFill>
              <a:cs typeface="B Titr" pitchFamily="2" charset="-78"/>
            </a:rPr>
            <a:t>2- کارنامه تغییر رشته و انتقال آزمون سراسری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462E4B4E-1562-4A0D-AA3C-98FF912FF01E}" type="parTrans" cxnId="{F15C0FFD-3682-4CEE-9734-06287AD4C080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00E16888-6707-4B31-BCD7-16E731E6CF25}" type="sibTrans" cxnId="{F15C0FFD-3682-4CEE-9734-06287AD4C080}">
      <dgm:prSet/>
      <dgm:spPr/>
      <dgm:t>
        <a:bodyPr/>
        <a:lstStyle/>
        <a:p>
          <a:pPr rtl="1"/>
          <a:endParaRPr lang="fa-IR" sz="1300"/>
        </a:p>
      </dgm:t>
    </dgm:pt>
    <dgm:pt modelId="{E8682781-8A83-407B-A769-DB18C85933F9}">
      <dgm:prSet phldrT="[Text]" custT="1"/>
      <dgm:spPr/>
      <dgm:t>
        <a:bodyPr/>
        <a:lstStyle/>
        <a:p>
          <a:pPr rtl="1"/>
          <a:r>
            <a:rPr lang="fa-IR" sz="1300" dirty="0" smtClean="0">
              <a:solidFill>
                <a:schemeClr val="tx1"/>
              </a:solidFill>
              <a:cs typeface="B Titr" pitchFamily="2" charset="-78"/>
            </a:rPr>
            <a:t>3-کپی تمام صفحات شناسنامه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DAD80447-C6ED-43FB-8A4E-DA84B996557E}" type="parTrans" cxnId="{533EBC2B-6BFA-4D3D-B337-537F12598185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AFBA8A89-3CAA-4577-971E-01ED5CE30D41}" type="sibTrans" cxnId="{533EBC2B-6BFA-4D3D-B337-537F12598185}">
      <dgm:prSet/>
      <dgm:spPr/>
      <dgm:t>
        <a:bodyPr/>
        <a:lstStyle/>
        <a:p>
          <a:pPr rtl="1"/>
          <a:endParaRPr lang="fa-IR" sz="1300"/>
        </a:p>
      </dgm:t>
    </dgm:pt>
    <dgm:pt modelId="{11C055A1-8248-473F-A8CC-E22E57E79769}">
      <dgm:prSet phldrT="[Text]" custT="1"/>
      <dgm:spPr/>
      <dgm:t>
        <a:bodyPr/>
        <a:lstStyle/>
        <a:p>
          <a:pPr rtl="1"/>
          <a:r>
            <a:rPr lang="fa-IR" sz="1300" smtClean="0">
              <a:solidFill>
                <a:schemeClr val="tx1"/>
              </a:solidFill>
              <a:cs typeface="B Titr" pitchFamily="2" charset="-78"/>
            </a:rPr>
            <a:t>4- کپی پشت و رو کارت ملی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FA5CFB45-6CB0-4390-A11C-4ABEBC791FD0}" type="parTrans" cxnId="{72C21BBB-BCF0-45EF-BFE9-B2515198BD11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43D894DB-F376-48CF-9D2E-D4C8876210A3}" type="sibTrans" cxnId="{72C21BBB-BCF0-45EF-BFE9-B2515198BD11}">
      <dgm:prSet/>
      <dgm:spPr/>
      <dgm:t>
        <a:bodyPr/>
        <a:lstStyle/>
        <a:p>
          <a:pPr rtl="1"/>
          <a:endParaRPr lang="fa-IR" sz="1300"/>
        </a:p>
      </dgm:t>
    </dgm:pt>
    <dgm:pt modelId="{44BD7FF2-A5A4-4E21-991A-62D873792604}">
      <dgm:prSet phldrT="[Text]" custT="1"/>
      <dgm:spPr/>
      <dgm:t>
        <a:bodyPr/>
        <a:lstStyle/>
        <a:p>
          <a:pPr algn="r" rtl="1"/>
          <a:r>
            <a:rPr lang="fa-IR" sz="1300" dirty="0" smtClean="0">
              <a:solidFill>
                <a:schemeClr val="tx1"/>
              </a:solidFill>
              <a:cs typeface="B Titr" pitchFamily="2" charset="-78"/>
            </a:rPr>
            <a:t>5- کارنامه فارغ التحصیلی دوره متوسطه 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EC0F0DF3-2584-4DFF-B0F8-5FB9AEE61ABE}" type="parTrans" cxnId="{058FDC81-9661-46A0-96A5-78A623C6ABC1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DFA30878-095F-46AD-A523-B58A4090A9A5}" type="sibTrans" cxnId="{058FDC81-9661-46A0-96A5-78A623C6ABC1}">
      <dgm:prSet/>
      <dgm:spPr/>
      <dgm:t>
        <a:bodyPr/>
        <a:lstStyle/>
        <a:p>
          <a:pPr rtl="1"/>
          <a:endParaRPr lang="fa-IR" sz="1300"/>
        </a:p>
      </dgm:t>
    </dgm:pt>
    <dgm:pt modelId="{F912CCFA-B05C-4987-A8E0-AB80ECE53E4F}">
      <dgm:prSet phldrT="[Text]" custT="1"/>
      <dgm:spPr/>
      <dgm:t>
        <a:bodyPr/>
        <a:lstStyle/>
        <a:p>
          <a:pPr rtl="1"/>
          <a:r>
            <a:rPr lang="fa-IR" sz="1300" dirty="0" smtClean="0">
              <a:solidFill>
                <a:schemeClr val="tx1"/>
              </a:solidFill>
              <a:cs typeface="B Titr" pitchFamily="2" charset="-78"/>
            </a:rPr>
            <a:t>6- گواهینامه پایان تحصیلات دوره متوسطه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CB40710A-DDFE-434E-96D8-91EA7A8AAC0F}" type="parTrans" cxnId="{8AC87569-39BC-4033-8C36-E8BFCDB82770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B16DAA95-60EF-4489-BB09-3A8B4012E11A}" type="sibTrans" cxnId="{8AC87569-39BC-4033-8C36-E8BFCDB82770}">
      <dgm:prSet/>
      <dgm:spPr/>
      <dgm:t>
        <a:bodyPr/>
        <a:lstStyle/>
        <a:p>
          <a:pPr rtl="1"/>
          <a:endParaRPr lang="fa-IR" sz="1300"/>
        </a:p>
      </dgm:t>
    </dgm:pt>
    <dgm:pt modelId="{74E621CB-A5CA-4C47-A62E-7B2B1D1245B9}">
      <dgm:prSet phldrT="[Text]" custT="1"/>
      <dgm:spPr/>
      <dgm:t>
        <a:bodyPr/>
        <a:lstStyle/>
        <a:p>
          <a:pPr rtl="1"/>
          <a:r>
            <a:rPr lang="fa-IR" sz="1300" dirty="0" smtClean="0">
              <a:solidFill>
                <a:schemeClr val="tx1"/>
              </a:solidFill>
              <a:cs typeface="B Titr" pitchFamily="2" charset="-78"/>
            </a:rPr>
            <a:t>7 تاییدیه تحصیلی دوره متوسطه 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34C6B185-F5B5-4361-AC45-FBCCD0BBD1A9}" type="parTrans" cxnId="{79B4A285-E85E-4154-92F3-5991103F717E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AC00A0E4-59E1-4BB0-9605-A8A32798D7D9}" type="sibTrans" cxnId="{79B4A285-E85E-4154-92F3-5991103F717E}">
      <dgm:prSet/>
      <dgm:spPr/>
      <dgm:t>
        <a:bodyPr/>
        <a:lstStyle/>
        <a:p>
          <a:pPr rtl="1"/>
          <a:endParaRPr lang="fa-IR" sz="1300"/>
        </a:p>
      </dgm:t>
    </dgm:pt>
    <dgm:pt modelId="{C2E44C69-87A8-4E92-A627-0EE5C7724644}">
      <dgm:prSet phldrT="[Text]" custT="1"/>
      <dgm:spPr/>
      <dgm:t>
        <a:bodyPr/>
        <a:lstStyle/>
        <a:p>
          <a:pPr rtl="1"/>
          <a:r>
            <a:rPr lang="fa-IR" sz="1300" dirty="0" smtClean="0">
              <a:solidFill>
                <a:schemeClr val="tx1"/>
              </a:solidFill>
              <a:cs typeface="B Titr" pitchFamily="2" charset="-78"/>
            </a:rPr>
            <a:t>8- کارنامه فارغ التحصیلی دوره پیش دانشگاهی 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213C481E-8B43-4C6A-B5F0-F892F444F983}" type="parTrans" cxnId="{9345FD72-B851-4070-8D22-57D9FD6C2671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0C1E9BA1-91F6-4146-AC5E-87807801D9F3}" type="sibTrans" cxnId="{9345FD72-B851-4070-8D22-57D9FD6C2671}">
      <dgm:prSet/>
      <dgm:spPr/>
      <dgm:t>
        <a:bodyPr/>
        <a:lstStyle/>
        <a:p>
          <a:pPr rtl="1"/>
          <a:endParaRPr lang="fa-IR" sz="1300"/>
        </a:p>
      </dgm:t>
    </dgm:pt>
    <dgm:pt modelId="{6099FE59-DEB6-492D-95E8-AB2C21488646}">
      <dgm:prSet phldrT="[Text]" custT="1"/>
      <dgm:spPr/>
      <dgm:t>
        <a:bodyPr/>
        <a:lstStyle/>
        <a:p>
          <a:pPr rtl="1"/>
          <a:r>
            <a:rPr lang="fa-IR" sz="1300" dirty="0" smtClean="0">
              <a:solidFill>
                <a:schemeClr val="tx1"/>
              </a:solidFill>
              <a:cs typeface="B Titr" pitchFamily="2" charset="-78"/>
            </a:rPr>
            <a:t>9-گواهینامه پایان تحصیلات دوره پیش دانشگاهی</a:t>
          </a:r>
          <a:endParaRPr lang="fa-IR" sz="1300" dirty="0">
            <a:solidFill>
              <a:schemeClr val="tx1"/>
            </a:solidFill>
            <a:cs typeface="B Titr" pitchFamily="2" charset="-78"/>
          </a:endParaRPr>
        </a:p>
      </dgm:t>
    </dgm:pt>
    <dgm:pt modelId="{A7A88DCE-DFD0-4427-9C32-70140E820C4A}" type="parTrans" cxnId="{9CE2D904-7CAA-4BD3-85A4-3203D9B97BA6}">
      <dgm:prSet custT="1"/>
      <dgm:spPr/>
      <dgm:t>
        <a:bodyPr/>
        <a:lstStyle/>
        <a:p>
          <a:pPr rtl="1"/>
          <a:endParaRPr lang="fa-IR" sz="1300">
            <a:solidFill>
              <a:schemeClr val="tx1"/>
            </a:solidFill>
            <a:cs typeface="B Titr" pitchFamily="2" charset="-78"/>
          </a:endParaRPr>
        </a:p>
      </dgm:t>
    </dgm:pt>
    <dgm:pt modelId="{D8F6BE4A-7274-42F3-A692-7E7E5B67DAF1}" type="sibTrans" cxnId="{9CE2D904-7CAA-4BD3-85A4-3203D9B97BA6}">
      <dgm:prSet/>
      <dgm:spPr/>
      <dgm:t>
        <a:bodyPr/>
        <a:lstStyle/>
        <a:p>
          <a:pPr rtl="1"/>
          <a:endParaRPr lang="fa-IR" sz="1300"/>
        </a:p>
      </dgm:t>
    </dgm:pt>
    <dgm:pt modelId="{22441E73-7E14-4D46-92B5-2D60E922F377}" type="pres">
      <dgm:prSet presAssocID="{A0DE104D-A69F-4E98-BC9C-4CDEE11933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419BC07-95A2-48F3-B4D6-406D87A604C1}" type="pres">
      <dgm:prSet presAssocID="{A89183B7-E2A7-4615-B3CD-70822120E058}" presName="root1" presStyleCnt="0"/>
      <dgm:spPr/>
    </dgm:pt>
    <dgm:pt modelId="{56826473-FA5F-43EF-9C89-3D7B7BBD612E}" type="pres">
      <dgm:prSet presAssocID="{A89183B7-E2A7-4615-B3CD-70822120E0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F705C4-3AAB-4373-B4E5-5BCC3E6E0B6A}" type="pres">
      <dgm:prSet presAssocID="{A89183B7-E2A7-4615-B3CD-70822120E058}" presName="level2hierChild" presStyleCnt="0"/>
      <dgm:spPr/>
    </dgm:pt>
    <dgm:pt modelId="{964F0497-BBAF-49C3-A9ED-C0A5E0227DC8}" type="pres">
      <dgm:prSet presAssocID="{3575948E-A092-4830-AC44-F9DD554364AF}" presName="conn2-1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7142CACB-9FC2-4913-8A1D-4660AC90951B}" type="pres">
      <dgm:prSet presAssocID="{3575948E-A092-4830-AC44-F9DD554364AF}" presName="connTx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590285EE-4333-4C9B-BCFB-965322EB8D7F}" type="pres">
      <dgm:prSet presAssocID="{64601EA7-39A8-45A4-BBAB-9E6DAE147110}" presName="root2" presStyleCnt="0"/>
      <dgm:spPr/>
    </dgm:pt>
    <dgm:pt modelId="{D139CEF7-417E-40FD-BA3A-C3614800E6D0}" type="pres">
      <dgm:prSet presAssocID="{64601EA7-39A8-45A4-BBAB-9E6DAE147110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A612AA4-688F-4FD5-9D7D-3C8F4AEBA9E2}" type="pres">
      <dgm:prSet presAssocID="{64601EA7-39A8-45A4-BBAB-9E6DAE147110}" presName="level3hierChild" presStyleCnt="0"/>
      <dgm:spPr/>
    </dgm:pt>
    <dgm:pt modelId="{910E9576-12E7-4497-A72C-593EA4342A81}" type="pres">
      <dgm:prSet presAssocID="{462E4B4E-1562-4A0D-AA3C-98FF912FF01E}" presName="conn2-1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7CCC423D-00A0-46EF-8D78-CD47B15FCC6F}" type="pres">
      <dgm:prSet presAssocID="{462E4B4E-1562-4A0D-AA3C-98FF912FF01E}" presName="connTx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7C467460-4F97-41B7-94DB-A94BB07D5CC9}" type="pres">
      <dgm:prSet presAssocID="{3BADDAE4-25E7-4826-AD2B-BEC5D5B1F87A}" presName="root2" presStyleCnt="0"/>
      <dgm:spPr/>
    </dgm:pt>
    <dgm:pt modelId="{33F278E7-F357-44EB-B68A-DF20BD195066}" type="pres">
      <dgm:prSet presAssocID="{3BADDAE4-25E7-4826-AD2B-BEC5D5B1F87A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67194D-CA09-42AD-9864-04526FB0A929}" type="pres">
      <dgm:prSet presAssocID="{3BADDAE4-25E7-4826-AD2B-BEC5D5B1F87A}" presName="level3hierChild" presStyleCnt="0"/>
      <dgm:spPr/>
    </dgm:pt>
    <dgm:pt modelId="{B0DAC932-3B9D-4BCE-A099-9519D7619D65}" type="pres">
      <dgm:prSet presAssocID="{DAD80447-C6ED-43FB-8A4E-DA84B996557E}" presName="conn2-1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02E43418-9201-4AA2-BFCA-12C39432D10C}" type="pres">
      <dgm:prSet presAssocID="{DAD80447-C6ED-43FB-8A4E-DA84B996557E}" presName="connTx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91DF5805-DEA5-4A02-91D5-8F23FD7C52A2}" type="pres">
      <dgm:prSet presAssocID="{E8682781-8A83-407B-A769-DB18C85933F9}" presName="root2" presStyleCnt="0"/>
      <dgm:spPr/>
    </dgm:pt>
    <dgm:pt modelId="{047A7CA1-E44B-42BE-B295-E7DF3B738BE4}" type="pres">
      <dgm:prSet presAssocID="{E8682781-8A83-407B-A769-DB18C85933F9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5207B7C-CD65-47B8-A2BE-71CB42407B87}" type="pres">
      <dgm:prSet presAssocID="{E8682781-8A83-407B-A769-DB18C85933F9}" presName="level3hierChild" presStyleCnt="0"/>
      <dgm:spPr/>
    </dgm:pt>
    <dgm:pt modelId="{E743F807-8BCE-44C2-8716-F91ECD993D45}" type="pres">
      <dgm:prSet presAssocID="{FA5CFB45-6CB0-4390-A11C-4ABEBC791FD0}" presName="conn2-1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22A6BCB7-0954-4429-B972-C4FADD7B3A9D}" type="pres">
      <dgm:prSet presAssocID="{FA5CFB45-6CB0-4390-A11C-4ABEBC791FD0}" presName="connTx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216D8A98-9FDE-474D-8F45-FE38234A1932}" type="pres">
      <dgm:prSet presAssocID="{11C055A1-8248-473F-A8CC-E22E57E79769}" presName="root2" presStyleCnt="0"/>
      <dgm:spPr/>
    </dgm:pt>
    <dgm:pt modelId="{859B200D-AD7F-4249-8A9A-04375A345445}" type="pres">
      <dgm:prSet presAssocID="{11C055A1-8248-473F-A8CC-E22E57E79769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729D7A-BDE4-4129-A9B6-4B0D3EBFE573}" type="pres">
      <dgm:prSet presAssocID="{11C055A1-8248-473F-A8CC-E22E57E79769}" presName="level3hierChild" presStyleCnt="0"/>
      <dgm:spPr/>
    </dgm:pt>
    <dgm:pt modelId="{B44B13E5-4C8A-419D-BD62-C915658D22B4}" type="pres">
      <dgm:prSet presAssocID="{EC0F0DF3-2584-4DFF-B0F8-5FB9AEE61ABE}" presName="conn2-1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8EEFA09A-17AD-46E3-998B-B90FC5CDBCC5}" type="pres">
      <dgm:prSet presAssocID="{EC0F0DF3-2584-4DFF-B0F8-5FB9AEE61ABE}" presName="connTx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3245D509-2907-407F-810D-F9B50AEEF44A}" type="pres">
      <dgm:prSet presAssocID="{44BD7FF2-A5A4-4E21-991A-62D873792604}" presName="root2" presStyleCnt="0"/>
      <dgm:spPr/>
    </dgm:pt>
    <dgm:pt modelId="{01A35B28-7C1C-42B9-9C66-765EE25EF8C9}" type="pres">
      <dgm:prSet presAssocID="{44BD7FF2-A5A4-4E21-991A-62D873792604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DCBD71-A11E-4C8F-8FA5-66E5104C48C6}" type="pres">
      <dgm:prSet presAssocID="{44BD7FF2-A5A4-4E21-991A-62D873792604}" presName="level3hierChild" presStyleCnt="0"/>
      <dgm:spPr/>
    </dgm:pt>
    <dgm:pt modelId="{4243059B-C2BA-4CCB-B1F7-E0457448B853}" type="pres">
      <dgm:prSet presAssocID="{CB40710A-DDFE-434E-96D8-91EA7A8AAC0F}" presName="conn2-1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C5AC1961-3A87-4D86-95C7-1F9A1E935C5C}" type="pres">
      <dgm:prSet presAssocID="{CB40710A-DDFE-434E-96D8-91EA7A8AAC0F}" presName="connTx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21738871-B180-408F-B859-4E4FB9F664A7}" type="pres">
      <dgm:prSet presAssocID="{F912CCFA-B05C-4987-A8E0-AB80ECE53E4F}" presName="root2" presStyleCnt="0"/>
      <dgm:spPr/>
    </dgm:pt>
    <dgm:pt modelId="{4340EFE4-0363-4746-AE18-4650D604E7B6}" type="pres">
      <dgm:prSet presAssocID="{F912CCFA-B05C-4987-A8E0-AB80ECE53E4F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09CD20-CD24-4F80-8935-5BA32CF6C289}" type="pres">
      <dgm:prSet presAssocID="{F912CCFA-B05C-4987-A8E0-AB80ECE53E4F}" presName="level3hierChild" presStyleCnt="0"/>
      <dgm:spPr/>
    </dgm:pt>
    <dgm:pt modelId="{C44D4EC8-AEBA-49E1-8A6C-7265FD953031}" type="pres">
      <dgm:prSet presAssocID="{34C6B185-F5B5-4361-AC45-FBCCD0BBD1A9}" presName="conn2-1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FAAC0786-ABC8-4F2F-AF40-3E9D3B1AAB30}" type="pres">
      <dgm:prSet presAssocID="{34C6B185-F5B5-4361-AC45-FBCCD0BBD1A9}" presName="connTx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DA026500-5086-4A27-9459-BC370B9F7E05}" type="pres">
      <dgm:prSet presAssocID="{74E621CB-A5CA-4C47-A62E-7B2B1D1245B9}" presName="root2" presStyleCnt="0"/>
      <dgm:spPr/>
    </dgm:pt>
    <dgm:pt modelId="{72536FAF-D620-44A8-8392-9BA45D42906B}" type="pres">
      <dgm:prSet presAssocID="{74E621CB-A5CA-4C47-A62E-7B2B1D1245B9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2B7D34-5D87-4806-A2EC-CE3080392CFB}" type="pres">
      <dgm:prSet presAssocID="{74E621CB-A5CA-4C47-A62E-7B2B1D1245B9}" presName="level3hierChild" presStyleCnt="0"/>
      <dgm:spPr/>
    </dgm:pt>
    <dgm:pt modelId="{AF1A1ADC-B345-4904-B4B7-11D5814C059B}" type="pres">
      <dgm:prSet presAssocID="{213C481E-8B43-4C6A-B5F0-F892F444F983}" presName="conn2-1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DD2EF231-6FF9-445A-B58A-320D17749E1A}" type="pres">
      <dgm:prSet presAssocID="{213C481E-8B43-4C6A-B5F0-F892F444F983}" presName="connTx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EDE0CAF9-3F1E-4D87-89EA-A9D18198117D}" type="pres">
      <dgm:prSet presAssocID="{C2E44C69-87A8-4E92-A627-0EE5C7724644}" presName="root2" presStyleCnt="0"/>
      <dgm:spPr/>
    </dgm:pt>
    <dgm:pt modelId="{85F173A2-CAA2-4AAA-A25B-E8DEA9DD5E10}" type="pres">
      <dgm:prSet presAssocID="{C2E44C69-87A8-4E92-A627-0EE5C7724644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852406-429F-47EA-9DB4-C6E4063CF106}" type="pres">
      <dgm:prSet presAssocID="{C2E44C69-87A8-4E92-A627-0EE5C7724644}" presName="level3hierChild" presStyleCnt="0"/>
      <dgm:spPr/>
    </dgm:pt>
    <dgm:pt modelId="{C715FD8E-942B-452D-AD82-F5F3C463DEA3}" type="pres">
      <dgm:prSet presAssocID="{A7A88DCE-DFD0-4427-9C32-70140E820C4A}" presName="conn2-1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D2CF1241-1AE1-4F14-AE60-FDFFA91B4CBA}" type="pres">
      <dgm:prSet presAssocID="{A7A88DCE-DFD0-4427-9C32-70140E820C4A}" presName="connTx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4F8717EC-597D-46A5-821A-4549AD33D8A7}" type="pres">
      <dgm:prSet presAssocID="{6099FE59-DEB6-492D-95E8-AB2C21488646}" presName="root2" presStyleCnt="0"/>
      <dgm:spPr/>
    </dgm:pt>
    <dgm:pt modelId="{1F08817A-169B-466E-A427-74EA56043885}" type="pres">
      <dgm:prSet presAssocID="{6099FE59-DEB6-492D-95E8-AB2C21488646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41A7023-73F8-4909-A4BA-D8ED23111E35}" type="pres">
      <dgm:prSet presAssocID="{6099FE59-DEB6-492D-95E8-AB2C21488646}" presName="level3hierChild" presStyleCnt="0"/>
      <dgm:spPr/>
    </dgm:pt>
  </dgm:ptLst>
  <dgm:cxnLst>
    <dgm:cxn modelId="{83FFC1BD-DA62-43EE-A7A1-3DAD5396742B}" type="presOf" srcId="{A7A88DCE-DFD0-4427-9C32-70140E820C4A}" destId="{C715FD8E-942B-452D-AD82-F5F3C463DEA3}" srcOrd="0" destOrd="0" presId="urn:microsoft.com/office/officeart/2008/layout/HorizontalMultiLevelHierarchy"/>
    <dgm:cxn modelId="{9345FD72-B851-4070-8D22-57D9FD6C2671}" srcId="{A89183B7-E2A7-4615-B3CD-70822120E058}" destId="{C2E44C69-87A8-4E92-A627-0EE5C7724644}" srcOrd="7" destOrd="0" parTransId="{213C481E-8B43-4C6A-B5F0-F892F444F983}" sibTransId="{0C1E9BA1-91F6-4146-AC5E-87807801D9F3}"/>
    <dgm:cxn modelId="{A19EC2AD-9BEC-4EC1-A53A-B9799F6BFF95}" type="presOf" srcId="{DAD80447-C6ED-43FB-8A4E-DA84B996557E}" destId="{B0DAC932-3B9D-4BCE-A099-9519D7619D65}" srcOrd="0" destOrd="0" presId="urn:microsoft.com/office/officeart/2008/layout/HorizontalMultiLevelHierarchy"/>
    <dgm:cxn modelId="{07A7493E-FB59-4C9C-8454-E01D2EF9E847}" type="presOf" srcId="{6099FE59-DEB6-492D-95E8-AB2C21488646}" destId="{1F08817A-169B-466E-A427-74EA56043885}" srcOrd="0" destOrd="0" presId="urn:microsoft.com/office/officeart/2008/layout/HorizontalMultiLevelHierarchy"/>
    <dgm:cxn modelId="{72C21BBB-BCF0-45EF-BFE9-B2515198BD11}" srcId="{A89183B7-E2A7-4615-B3CD-70822120E058}" destId="{11C055A1-8248-473F-A8CC-E22E57E79769}" srcOrd="3" destOrd="0" parTransId="{FA5CFB45-6CB0-4390-A11C-4ABEBC791FD0}" sibTransId="{43D894DB-F376-48CF-9D2E-D4C8876210A3}"/>
    <dgm:cxn modelId="{8BAC3018-3036-41A6-95D4-F9BC0A34D077}" type="presOf" srcId="{F912CCFA-B05C-4987-A8E0-AB80ECE53E4F}" destId="{4340EFE4-0363-4746-AE18-4650D604E7B6}" srcOrd="0" destOrd="0" presId="urn:microsoft.com/office/officeart/2008/layout/HorizontalMultiLevelHierarchy"/>
    <dgm:cxn modelId="{250FA863-5989-4560-8CBF-F45D8965ECC6}" type="presOf" srcId="{EC0F0DF3-2584-4DFF-B0F8-5FB9AEE61ABE}" destId="{B44B13E5-4C8A-419D-BD62-C915658D22B4}" srcOrd="0" destOrd="0" presId="urn:microsoft.com/office/officeart/2008/layout/HorizontalMultiLevelHierarchy"/>
    <dgm:cxn modelId="{DF2DD10E-2298-4E14-A906-639C763DA22B}" type="presOf" srcId="{462E4B4E-1562-4A0D-AA3C-98FF912FF01E}" destId="{910E9576-12E7-4497-A72C-593EA4342A81}" srcOrd="0" destOrd="0" presId="urn:microsoft.com/office/officeart/2008/layout/HorizontalMultiLevelHierarchy"/>
    <dgm:cxn modelId="{12B85D06-769C-46F5-9504-6BBAF6B2EF3F}" srcId="{A0DE104D-A69F-4E98-BC9C-4CDEE11933B3}" destId="{A89183B7-E2A7-4615-B3CD-70822120E058}" srcOrd="0" destOrd="0" parTransId="{A9DBC767-8FF4-4F3B-A528-E560588DF7F8}" sibTransId="{83400146-6334-4996-B20A-4F6FC04474BF}"/>
    <dgm:cxn modelId="{79B4A285-E85E-4154-92F3-5991103F717E}" srcId="{A89183B7-E2A7-4615-B3CD-70822120E058}" destId="{74E621CB-A5CA-4C47-A62E-7B2B1D1245B9}" srcOrd="6" destOrd="0" parTransId="{34C6B185-F5B5-4361-AC45-FBCCD0BBD1A9}" sibTransId="{AC00A0E4-59E1-4BB0-9605-A8A32798D7D9}"/>
    <dgm:cxn modelId="{EF32C2C3-7912-452A-BED1-318B368DD042}" type="presOf" srcId="{3575948E-A092-4830-AC44-F9DD554364AF}" destId="{7142CACB-9FC2-4913-8A1D-4660AC90951B}" srcOrd="1" destOrd="0" presId="urn:microsoft.com/office/officeart/2008/layout/HorizontalMultiLevelHierarchy"/>
    <dgm:cxn modelId="{533EBC2B-6BFA-4D3D-B337-537F12598185}" srcId="{A89183B7-E2A7-4615-B3CD-70822120E058}" destId="{E8682781-8A83-407B-A769-DB18C85933F9}" srcOrd="2" destOrd="0" parTransId="{DAD80447-C6ED-43FB-8A4E-DA84B996557E}" sibTransId="{AFBA8A89-3CAA-4577-971E-01ED5CE30D41}"/>
    <dgm:cxn modelId="{DA2FE06C-F6EE-4937-8298-6C65F37461F3}" type="presOf" srcId="{CB40710A-DDFE-434E-96D8-91EA7A8AAC0F}" destId="{4243059B-C2BA-4CCB-B1F7-E0457448B853}" srcOrd="0" destOrd="0" presId="urn:microsoft.com/office/officeart/2008/layout/HorizontalMultiLevelHierarchy"/>
    <dgm:cxn modelId="{C9FF99A4-7E75-4C11-83DB-9C875249E43D}" type="presOf" srcId="{213C481E-8B43-4C6A-B5F0-F892F444F983}" destId="{DD2EF231-6FF9-445A-B58A-320D17749E1A}" srcOrd="1" destOrd="0" presId="urn:microsoft.com/office/officeart/2008/layout/HorizontalMultiLevelHierarchy"/>
    <dgm:cxn modelId="{8952C1F4-9A02-4676-A79B-EA409EA6E94E}" type="presOf" srcId="{34C6B185-F5B5-4361-AC45-FBCCD0BBD1A9}" destId="{C44D4EC8-AEBA-49E1-8A6C-7265FD953031}" srcOrd="0" destOrd="0" presId="urn:microsoft.com/office/officeart/2008/layout/HorizontalMultiLevelHierarchy"/>
    <dgm:cxn modelId="{138B8989-2B96-44F5-B10E-63504291BDA1}" type="presOf" srcId="{C2E44C69-87A8-4E92-A627-0EE5C7724644}" destId="{85F173A2-CAA2-4AAA-A25B-E8DEA9DD5E10}" srcOrd="0" destOrd="0" presId="urn:microsoft.com/office/officeart/2008/layout/HorizontalMultiLevelHierarchy"/>
    <dgm:cxn modelId="{BAC96D31-C095-499D-AEEF-C1646A4471EF}" type="presOf" srcId="{3575948E-A092-4830-AC44-F9DD554364AF}" destId="{964F0497-BBAF-49C3-A9ED-C0A5E0227DC8}" srcOrd="0" destOrd="0" presId="urn:microsoft.com/office/officeart/2008/layout/HorizontalMultiLevelHierarchy"/>
    <dgm:cxn modelId="{35033DC4-6638-4FEF-BD6F-5303A5F8AFC7}" type="presOf" srcId="{34C6B185-F5B5-4361-AC45-FBCCD0BBD1A9}" destId="{FAAC0786-ABC8-4F2F-AF40-3E9D3B1AAB30}" srcOrd="1" destOrd="0" presId="urn:microsoft.com/office/officeart/2008/layout/HorizontalMultiLevelHierarchy"/>
    <dgm:cxn modelId="{77BC79CA-7387-4096-AFBF-A35BECEE6F67}" type="presOf" srcId="{A0DE104D-A69F-4E98-BC9C-4CDEE11933B3}" destId="{22441E73-7E14-4D46-92B5-2D60E922F377}" srcOrd="0" destOrd="0" presId="urn:microsoft.com/office/officeart/2008/layout/HorizontalMultiLevelHierarchy"/>
    <dgm:cxn modelId="{41A54167-B3D3-4222-937C-8E91CCACB637}" type="presOf" srcId="{A7A88DCE-DFD0-4427-9C32-70140E820C4A}" destId="{D2CF1241-1AE1-4F14-AE60-FDFFA91B4CBA}" srcOrd="1" destOrd="0" presId="urn:microsoft.com/office/officeart/2008/layout/HorizontalMultiLevelHierarchy"/>
    <dgm:cxn modelId="{F15C0FFD-3682-4CEE-9734-06287AD4C080}" srcId="{A89183B7-E2A7-4615-B3CD-70822120E058}" destId="{3BADDAE4-25E7-4826-AD2B-BEC5D5B1F87A}" srcOrd="1" destOrd="0" parTransId="{462E4B4E-1562-4A0D-AA3C-98FF912FF01E}" sibTransId="{00E16888-6707-4B31-BCD7-16E731E6CF25}"/>
    <dgm:cxn modelId="{0D81D0A2-DC6F-4C2E-95B2-DF75696CC671}" type="presOf" srcId="{64601EA7-39A8-45A4-BBAB-9E6DAE147110}" destId="{D139CEF7-417E-40FD-BA3A-C3614800E6D0}" srcOrd="0" destOrd="0" presId="urn:microsoft.com/office/officeart/2008/layout/HorizontalMultiLevelHierarchy"/>
    <dgm:cxn modelId="{6E43FA7A-6B7D-4155-87F6-7BBF423787E8}" type="presOf" srcId="{DAD80447-C6ED-43FB-8A4E-DA84B996557E}" destId="{02E43418-9201-4AA2-BFCA-12C39432D10C}" srcOrd="1" destOrd="0" presId="urn:microsoft.com/office/officeart/2008/layout/HorizontalMultiLevelHierarchy"/>
    <dgm:cxn modelId="{98EC5C9F-C3F5-4E9C-B49A-156019126E6B}" type="presOf" srcId="{FA5CFB45-6CB0-4390-A11C-4ABEBC791FD0}" destId="{22A6BCB7-0954-4429-B972-C4FADD7B3A9D}" srcOrd="1" destOrd="0" presId="urn:microsoft.com/office/officeart/2008/layout/HorizontalMultiLevelHierarchy"/>
    <dgm:cxn modelId="{1357713F-8DD5-47D6-9508-7DF65934BDE7}" type="presOf" srcId="{462E4B4E-1562-4A0D-AA3C-98FF912FF01E}" destId="{7CCC423D-00A0-46EF-8D78-CD47B15FCC6F}" srcOrd="1" destOrd="0" presId="urn:microsoft.com/office/officeart/2008/layout/HorizontalMultiLevelHierarchy"/>
    <dgm:cxn modelId="{A2E40EE6-5948-43C2-B8A7-59A89C064DD7}" type="presOf" srcId="{3BADDAE4-25E7-4826-AD2B-BEC5D5B1F87A}" destId="{33F278E7-F357-44EB-B68A-DF20BD195066}" srcOrd="0" destOrd="0" presId="urn:microsoft.com/office/officeart/2008/layout/HorizontalMultiLevelHierarchy"/>
    <dgm:cxn modelId="{456F0145-60F4-4FC3-ACA8-B9FE21E8ADB2}" srcId="{A89183B7-E2A7-4615-B3CD-70822120E058}" destId="{64601EA7-39A8-45A4-BBAB-9E6DAE147110}" srcOrd="0" destOrd="0" parTransId="{3575948E-A092-4830-AC44-F9DD554364AF}" sibTransId="{9CD7F838-0D11-4BC1-BB56-768740FF828A}"/>
    <dgm:cxn modelId="{429168F1-3A65-4CA6-AC28-2A3504C0AC3B}" type="presOf" srcId="{74E621CB-A5CA-4C47-A62E-7B2B1D1245B9}" destId="{72536FAF-D620-44A8-8392-9BA45D42906B}" srcOrd="0" destOrd="0" presId="urn:microsoft.com/office/officeart/2008/layout/HorizontalMultiLevelHierarchy"/>
    <dgm:cxn modelId="{8AC87569-39BC-4033-8C36-E8BFCDB82770}" srcId="{A89183B7-E2A7-4615-B3CD-70822120E058}" destId="{F912CCFA-B05C-4987-A8E0-AB80ECE53E4F}" srcOrd="5" destOrd="0" parTransId="{CB40710A-DDFE-434E-96D8-91EA7A8AAC0F}" sibTransId="{B16DAA95-60EF-4489-BB09-3A8B4012E11A}"/>
    <dgm:cxn modelId="{105876B1-98AD-4C2B-AC37-C64A2A0C4EEE}" type="presOf" srcId="{EC0F0DF3-2584-4DFF-B0F8-5FB9AEE61ABE}" destId="{8EEFA09A-17AD-46E3-998B-B90FC5CDBCC5}" srcOrd="1" destOrd="0" presId="urn:microsoft.com/office/officeart/2008/layout/HorizontalMultiLevelHierarchy"/>
    <dgm:cxn modelId="{E6103EDF-217E-415F-AE58-041EB5A3B0F7}" type="presOf" srcId="{11C055A1-8248-473F-A8CC-E22E57E79769}" destId="{859B200D-AD7F-4249-8A9A-04375A345445}" srcOrd="0" destOrd="0" presId="urn:microsoft.com/office/officeart/2008/layout/HorizontalMultiLevelHierarchy"/>
    <dgm:cxn modelId="{058FDC81-9661-46A0-96A5-78A623C6ABC1}" srcId="{A89183B7-E2A7-4615-B3CD-70822120E058}" destId="{44BD7FF2-A5A4-4E21-991A-62D873792604}" srcOrd="4" destOrd="0" parTransId="{EC0F0DF3-2584-4DFF-B0F8-5FB9AEE61ABE}" sibTransId="{DFA30878-095F-46AD-A523-B58A4090A9A5}"/>
    <dgm:cxn modelId="{A933038C-7BEC-43DA-BC15-587E9302B059}" type="presOf" srcId="{E8682781-8A83-407B-A769-DB18C85933F9}" destId="{047A7CA1-E44B-42BE-B295-E7DF3B738BE4}" srcOrd="0" destOrd="0" presId="urn:microsoft.com/office/officeart/2008/layout/HorizontalMultiLevelHierarchy"/>
    <dgm:cxn modelId="{5FBE5FA1-9E53-4618-9DBC-1EBF9BF3598C}" type="presOf" srcId="{FA5CFB45-6CB0-4390-A11C-4ABEBC791FD0}" destId="{E743F807-8BCE-44C2-8716-F91ECD993D45}" srcOrd="0" destOrd="0" presId="urn:microsoft.com/office/officeart/2008/layout/HorizontalMultiLevelHierarchy"/>
    <dgm:cxn modelId="{1CC943F0-543C-491F-AB23-1E3F42FB1224}" type="presOf" srcId="{CB40710A-DDFE-434E-96D8-91EA7A8AAC0F}" destId="{C5AC1961-3A87-4D86-95C7-1F9A1E935C5C}" srcOrd="1" destOrd="0" presId="urn:microsoft.com/office/officeart/2008/layout/HorizontalMultiLevelHierarchy"/>
    <dgm:cxn modelId="{3FC84AA4-7FC9-44E2-9714-80EB77FEACB1}" type="presOf" srcId="{A89183B7-E2A7-4615-B3CD-70822120E058}" destId="{56826473-FA5F-43EF-9C89-3D7B7BBD612E}" srcOrd="0" destOrd="0" presId="urn:microsoft.com/office/officeart/2008/layout/HorizontalMultiLevelHierarchy"/>
    <dgm:cxn modelId="{9CE2D904-7CAA-4BD3-85A4-3203D9B97BA6}" srcId="{A89183B7-E2A7-4615-B3CD-70822120E058}" destId="{6099FE59-DEB6-492D-95E8-AB2C21488646}" srcOrd="8" destOrd="0" parTransId="{A7A88DCE-DFD0-4427-9C32-70140E820C4A}" sibTransId="{D8F6BE4A-7274-42F3-A692-7E7E5B67DAF1}"/>
    <dgm:cxn modelId="{1C5019E7-5F33-4483-9FB6-DDED2908C3DC}" type="presOf" srcId="{213C481E-8B43-4C6A-B5F0-F892F444F983}" destId="{AF1A1ADC-B345-4904-B4B7-11D5814C059B}" srcOrd="0" destOrd="0" presId="urn:microsoft.com/office/officeart/2008/layout/HorizontalMultiLevelHierarchy"/>
    <dgm:cxn modelId="{5AA8D2E6-541B-4004-A66B-B2E9C285DBE6}" type="presOf" srcId="{44BD7FF2-A5A4-4E21-991A-62D873792604}" destId="{01A35B28-7C1C-42B9-9C66-765EE25EF8C9}" srcOrd="0" destOrd="0" presId="urn:microsoft.com/office/officeart/2008/layout/HorizontalMultiLevelHierarchy"/>
    <dgm:cxn modelId="{ACF2170E-885C-46AD-B5A3-03411A96EFCA}" type="presParOf" srcId="{22441E73-7E14-4D46-92B5-2D60E922F377}" destId="{E419BC07-95A2-48F3-B4D6-406D87A604C1}" srcOrd="0" destOrd="0" presId="urn:microsoft.com/office/officeart/2008/layout/HorizontalMultiLevelHierarchy"/>
    <dgm:cxn modelId="{E5D505A8-A880-4FAD-973E-CB44B565FF02}" type="presParOf" srcId="{E419BC07-95A2-48F3-B4D6-406D87A604C1}" destId="{56826473-FA5F-43EF-9C89-3D7B7BBD612E}" srcOrd="0" destOrd="0" presId="urn:microsoft.com/office/officeart/2008/layout/HorizontalMultiLevelHierarchy"/>
    <dgm:cxn modelId="{8452740F-5C44-4E59-BCE1-7344EAD87D12}" type="presParOf" srcId="{E419BC07-95A2-48F3-B4D6-406D87A604C1}" destId="{17F705C4-3AAB-4373-B4E5-5BCC3E6E0B6A}" srcOrd="1" destOrd="0" presId="urn:microsoft.com/office/officeart/2008/layout/HorizontalMultiLevelHierarchy"/>
    <dgm:cxn modelId="{F14F469C-2890-4877-BA39-22550F60CC52}" type="presParOf" srcId="{17F705C4-3AAB-4373-B4E5-5BCC3E6E0B6A}" destId="{964F0497-BBAF-49C3-A9ED-C0A5E0227DC8}" srcOrd="0" destOrd="0" presId="urn:microsoft.com/office/officeart/2008/layout/HorizontalMultiLevelHierarchy"/>
    <dgm:cxn modelId="{E78AF530-A6D1-4C3D-A6DF-B27303604108}" type="presParOf" srcId="{964F0497-BBAF-49C3-A9ED-C0A5E0227DC8}" destId="{7142CACB-9FC2-4913-8A1D-4660AC90951B}" srcOrd="0" destOrd="0" presId="urn:microsoft.com/office/officeart/2008/layout/HorizontalMultiLevelHierarchy"/>
    <dgm:cxn modelId="{61023D02-6911-452F-B9C5-E3FEA3F96697}" type="presParOf" srcId="{17F705C4-3AAB-4373-B4E5-5BCC3E6E0B6A}" destId="{590285EE-4333-4C9B-BCFB-965322EB8D7F}" srcOrd="1" destOrd="0" presId="urn:microsoft.com/office/officeart/2008/layout/HorizontalMultiLevelHierarchy"/>
    <dgm:cxn modelId="{0E8A5D74-97E5-403F-8BB7-FC42F6CA8BF2}" type="presParOf" srcId="{590285EE-4333-4C9B-BCFB-965322EB8D7F}" destId="{D139CEF7-417E-40FD-BA3A-C3614800E6D0}" srcOrd="0" destOrd="0" presId="urn:microsoft.com/office/officeart/2008/layout/HorizontalMultiLevelHierarchy"/>
    <dgm:cxn modelId="{A0613A65-5B83-42C9-972B-1E3D87653838}" type="presParOf" srcId="{590285EE-4333-4C9B-BCFB-965322EB8D7F}" destId="{2A612AA4-688F-4FD5-9D7D-3C8F4AEBA9E2}" srcOrd="1" destOrd="0" presId="urn:microsoft.com/office/officeart/2008/layout/HorizontalMultiLevelHierarchy"/>
    <dgm:cxn modelId="{54E49C4F-EFCC-4EFD-9935-D3C73D807A55}" type="presParOf" srcId="{17F705C4-3AAB-4373-B4E5-5BCC3E6E0B6A}" destId="{910E9576-12E7-4497-A72C-593EA4342A81}" srcOrd="2" destOrd="0" presId="urn:microsoft.com/office/officeart/2008/layout/HorizontalMultiLevelHierarchy"/>
    <dgm:cxn modelId="{3EFCFB75-724A-403A-AD9D-1831109F2AE5}" type="presParOf" srcId="{910E9576-12E7-4497-A72C-593EA4342A81}" destId="{7CCC423D-00A0-46EF-8D78-CD47B15FCC6F}" srcOrd="0" destOrd="0" presId="urn:microsoft.com/office/officeart/2008/layout/HorizontalMultiLevelHierarchy"/>
    <dgm:cxn modelId="{85817955-445F-480C-B52E-F21699FEA975}" type="presParOf" srcId="{17F705C4-3AAB-4373-B4E5-5BCC3E6E0B6A}" destId="{7C467460-4F97-41B7-94DB-A94BB07D5CC9}" srcOrd="3" destOrd="0" presId="urn:microsoft.com/office/officeart/2008/layout/HorizontalMultiLevelHierarchy"/>
    <dgm:cxn modelId="{A1AB2E58-6151-4564-9C98-F1188A685126}" type="presParOf" srcId="{7C467460-4F97-41B7-94DB-A94BB07D5CC9}" destId="{33F278E7-F357-44EB-B68A-DF20BD195066}" srcOrd="0" destOrd="0" presId="urn:microsoft.com/office/officeart/2008/layout/HorizontalMultiLevelHierarchy"/>
    <dgm:cxn modelId="{867E6123-D61D-4C68-B6C5-23609A631E0E}" type="presParOf" srcId="{7C467460-4F97-41B7-94DB-A94BB07D5CC9}" destId="{B667194D-CA09-42AD-9864-04526FB0A929}" srcOrd="1" destOrd="0" presId="urn:microsoft.com/office/officeart/2008/layout/HorizontalMultiLevelHierarchy"/>
    <dgm:cxn modelId="{A1F95DD6-AB06-4D2B-8656-2484952ADC88}" type="presParOf" srcId="{17F705C4-3AAB-4373-B4E5-5BCC3E6E0B6A}" destId="{B0DAC932-3B9D-4BCE-A099-9519D7619D65}" srcOrd="4" destOrd="0" presId="urn:microsoft.com/office/officeart/2008/layout/HorizontalMultiLevelHierarchy"/>
    <dgm:cxn modelId="{DBEEDD62-CC81-48BB-A63E-9CE3869CA32E}" type="presParOf" srcId="{B0DAC932-3B9D-4BCE-A099-9519D7619D65}" destId="{02E43418-9201-4AA2-BFCA-12C39432D10C}" srcOrd="0" destOrd="0" presId="urn:microsoft.com/office/officeart/2008/layout/HorizontalMultiLevelHierarchy"/>
    <dgm:cxn modelId="{830C78B9-4A5C-4A5D-B9F9-9E4590B977FE}" type="presParOf" srcId="{17F705C4-3AAB-4373-B4E5-5BCC3E6E0B6A}" destId="{91DF5805-DEA5-4A02-91D5-8F23FD7C52A2}" srcOrd="5" destOrd="0" presId="urn:microsoft.com/office/officeart/2008/layout/HorizontalMultiLevelHierarchy"/>
    <dgm:cxn modelId="{D40DDBE9-5F21-4753-9F8C-611BFB8BE716}" type="presParOf" srcId="{91DF5805-DEA5-4A02-91D5-8F23FD7C52A2}" destId="{047A7CA1-E44B-42BE-B295-E7DF3B738BE4}" srcOrd="0" destOrd="0" presId="urn:microsoft.com/office/officeart/2008/layout/HorizontalMultiLevelHierarchy"/>
    <dgm:cxn modelId="{C328C7B4-BF3D-4580-A8F9-908BAED748F3}" type="presParOf" srcId="{91DF5805-DEA5-4A02-91D5-8F23FD7C52A2}" destId="{95207B7C-CD65-47B8-A2BE-71CB42407B87}" srcOrd="1" destOrd="0" presId="urn:microsoft.com/office/officeart/2008/layout/HorizontalMultiLevelHierarchy"/>
    <dgm:cxn modelId="{354A5EDC-D2A6-49E5-A798-CEE22E1E8BB7}" type="presParOf" srcId="{17F705C4-3AAB-4373-B4E5-5BCC3E6E0B6A}" destId="{E743F807-8BCE-44C2-8716-F91ECD993D45}" srcOrd="6" destOrd="0" presId="urn:microsoft.com/office/officeart/2008/layout/HorizontalMultiLevelHierarchy"/>
    <dgm:cxn modelId="{D4D3A754-5C39-4B51-98C2-88EC57A888B1}" type="presParOf" srcId="{E743F807-8BCE-44C2-8716-F91ECD993D45}" destId="{22A6BCB7-0954-4429-B972-C4FADD7B3A9D}" srcOrd="0" destOrd="0" presId="urn:microsoft.com/office/officeart/2008/layout/HorizontalMultiLevelHierarchy"/>
    <dgm:cxn modelId="{F3457521-918F-42D8-AE2D-15EA0AA14634}" type="presParOf" srcId="{17F705C4-3AAB-4373-B4E5-5BCC3E6E0B6A}" destId="{216D8A98-9FDE-474D-8F45-FE38234A1932}" srcOrd="7" destOrd="0" presId="urn:microsoft.com/office/officeart/2008/layout/HorizontalMultiLevelHierarchy"/>
    <dgm:cxn modelId="{3EB2AD10-2585-46E2-AA53-2CB14D205314}" type="presParOf" srcId="{216D8A98-9FDE-474D-8F45-FE38234A1932}" destId="{859B200D-AD7F-4249-8A9A-04375A345445}" srcOrd="0" destOrd="0" presId="urn:microsoft.com/office/officeart/2008/layout/HorizontalMultiLevelHierarchy"/>
    <dgm:cxn modelId="{9ECD3AF5-7F66-4982-A06D-E3EF27965A17}" type="presParOf" srcId="{216D8A98-9FDE-474D-8F45-FE38234A1932}" destId="{3A729D7A-BDE4-4129-A9B6-4B0D3EBFE573}" srcOrd="1" destOrd="0" presId="urn:microsoft.com/office/officeart/2008/layout/HorizontalMultiLevelHierarchy"/>
    <dgm:cxn modelId="{15634BB2-E61A-4DC8-B88D-919E8138054B}" type="presParOf" srcId="{17F705C4-3AAB-4373-B4E5-5BCC3E6E0B6A}" destId="{B44B13E5-4C8A-419D-BD62-C915658D22B4}" srcOrd="8" destOrd="0" presId="urn:microsoft.com/office/officeart/2008/layout/HorizontalMultiLevelHierarchy"/>
    <dgm:cxn modelId="{3741AA75-97A1-424B-AF6D-EB342A5D8160}" type="presParOf" srcId="{B44B13E5-4C8A-419D-BD62-C915658D22B4}" destId="{8EEFA09A-17AD-46E3-998B-B90FC5CDBCC5}" srcOrd="0" destOrd="0" presId="urn:microsoft.com/office/officeart/2008/layout/HorizontalMultiLevelHierarchy"/>
    <dgm:cxn modelId="{D43A93BA-97D5-45D7-B110-DA11D6691680}" type="presParOf" srcId="{17F705C4-3AAB-4373-B4E5-5BCC3E6E0B6A}" destId="{3245D509-2907-407F-810D-F9B50AEEF44A}" srcOrd="9" destOrd="0" presId="urn:microsoft.com/office/officeart/2008/layout/HorizontalMultiLevelHierarchy"/>
    <dgm:cxn modelId="{F0503867-A321-4B1D-B0D7-D4F5E6A87433}" type="presParOf" srcId="{3245D509-2907-407F-810D-F9B50AEEF44A}" destId="{01A35B28-7C1C-42B9-9C66-765EE25EF8C9}" srcOrd="0" destOrd="0" presId="urn:microsoft.com/office/officeart/2008/layout/HorizontalMultiLevelHierarchy"/>
    <dgm:cxn modelId="{6CC98340-3333-4E1A-958C-6A246DFE8018}" type="presParOf" srcId="{3245D509-2907-407F-810D-F9B50AEEF44A}" destId="{EBDCBD71-A11E-4C8F-8FA5-66E5104C48C6}" srcOrd="1" destOrd="0" presId="urn:microsoft.com/office/officeart/2008/layout/HorizontalMultiLevelHierarchy"/>
    <dgm:cxn modelId="{CECE9DF9-E7DD-4934-8041-F0AA215179D7}" type="presParOf" srcId="{17F705C4-3AAB-4373-B4E5-5BCC3E6E0B6A}" destId="{4243059B-C2BA-4CCB-B1F7-E0457448B853}" srcOrd="10" destOrd="0" presId="urn:microsoft.com/office/officeart/2008/layout/HorizontalMultiLevelHierarchy"/>
    <dgm:cxn modelId="{1F247881-BCB1-411C-93FA-F53BDEBD449F}" type="presParOf" srcId="{4243059B-C2BA-4CCB-B1F7-E0457448B853}" destId="{C5AC1961-3A87-4D86-95C7-1F9A1E935C5C}" srcOrd="0" destOrd="0" presId="urn:microsoft.com/office/officeart/2008/layout/HorizontalMultiLevelHierarchy"/>
    <dgm:cxn modelId="{41964564-6DDB-4564-9F37-E74E6D81B665}" type="presParOf" srcId="{17F705C4-3AAB-4373-B4E5-5BCC3E6E0B6A}" destId="{21738871-B180-408F-B859-4E4FB9F664A7}" srcOrd="11" destOrd="0" presId="urn:microsoft.com/office/officeart/2008/layout/HorizontalMultiLevelHierarchy"/>
    <dgm:cxn modelId="{15B69941-3699-4796-811E-2D70A858CA47}" type="presParOf" srcId="{21738871-B180-408F-B859-4E4FB9F664A7}" destId="{4340EFE4-0363-4746-AE18-4650D604E7B6}" srcOrd="0" destOrd="0" presId="urn:microsoft.com/office/officeart/2008/layout/HorizontalMultiLevelHierarchy"/>
    <dgm:cxn modelId="{9F62E4A1-6738-40BC-A263-154142678176}" type="presParOf" srcId="{21738871-B180-408F-B859-4E4FB9F664A7}" destId="{4109CD20-CD24-4F80-8935-5BA32CF6C289}" srcOrd="1" destOrd="0" presId="urn:microsoft.com/office/officeart/2008/layout/HorizontalMultiLevelHierarchy"/>
    <dgm:cxn modelId="{EDDC0519-0031-49C6-9823-C54E0655FECD}" type="presParOf" srcId="{17F705C4-3AAB-4373-B4E5-5BCC3E6E0B6A}" destId="{C44D4EC8-AEBA-49E1-8A6C-7265FD953031}" srcOrd="12" destOrd="0" presId="urn:microsoft.com/office/officeart/2008/layout/HorizontalMultiLevelHierarchy"/>
    <dgm:cxn modelId="{39000A99-E07D-40E2-946A-135802CCC67F}" type="presParOf" srcId="{C44D4EC8-AEBA-49E1-8A6C-7265FD953031}" destId="{FAAC0786-ABC8-4F2F-AF40-3E9D3B1AAB30}" srcOrd="0" destOrd="0" presId="urn:microsoft.com/office/officeart/2008/layout/HorizontalMultiLevelHierarchy"/>
    <dgm:cxn modelId="{44D48181-5E1A-4D83-9583-B19570D4EFBF}" type="presParOf" srcId="{17F705C4-3AAB-4373-B4E5-5BCC3E6E0B6A}" destId="{DA026500-5086-4A27-9459-BC370B9F7E05}" srcOrd="13" destOrd="0" presId="urn:microsoft.com/office/officeart/2008/layout/HorizontalMultiLevelHierarchy"/>
    <dgm:cxn modelId="{6466B51F-ED48-41E4-B5F5-7AF2B0E7C334}" type="presParOf" srcId="{DA026500-5086-4A27-9459-BC370B9F7E05}" destId="{72536FAF-D620-44A8-8392-9BA45D42906B}" srcOrd="0" destOrd="0" presId="urn:microsoft.com/office/officeart/2008/layout/HorizontalMultiLevelHierarchy"/>
    <dgm:cxn modelId="{3053E3D8-8B72-48F3-8BDB-5E211BF14F59}" type="presParOf" srcId="{DA026500-5086-4A27-9459-BC370B9F7E05}" destId="{1C2B7D34-5D87-4806-A2EC-CE3080392CFB}" srcOrd="1" destOrd="0" presId="urn:microsoft.com/office/officeart/2008/layout/HorizontalMultiLevelHierarchy"/>
    <dgm:cxn modelId="{D9A72AE6-4774-4050-8F60-F3340E485BE0}" type="presParOf" srcId="{17F705C4-3AAB-4373-B4E5-5BCC3E6E0B6A}" destId="{AF1A1ADC-B345-4904-B4B7-11D5814C059B}" srcOrd="14" destOrd="0" presId="urn:microsoft.com/office/officeart/2008/layout/HorizontalMultiLevelHierarchy"/>
    <dgm:cxn modelId="{15DDB20D-E6CB-4D27-B7D7-519B49687A26}" type="presParOf" srcId="{AF1A1ADC-B345-4904-B4B7-11D5814C059B}" destId="{DD2EF231-6FF9-445A-B58A-320D17749E1A}" srcOrd="0" destOrd="0" presId="urn:microsoft.com/office/officeart/2008/layout/HorizontalMultiLevelHierarchy"/>
    <dgm:cxn modelId="{B015314B-7258-48A2-8728-38090ADC7C25}" type="presParOf" srcId="{17F705C4-3AAB-4373-B4E5-5BCC3E6E0B6A}" destId="{EDE0CAF9-3F1E-4D87-89EA-A9D18198117D}" srcOrd="15" destOrd="0" presId="urn:microsoft.com/office/officeart/2008/layout/HorizontalMultiLevelHierarchy"/>
    <dgm:cxn modelId="{3EEDD225-6AE7-47D9-B3BA-1693A491DE3F}" type="presParOf" srcId="{EDE0CAF9-3F1E-4D87-89EA-A9D18198117D}" destId="{85F173A2-CAA2-4AAA-A25B-E8DEA9DD5E10}" srcOrd="0" destOrd="0" presId="urn:microsoft.com/office/officeart/2008/layout/HorizontalMultiLevelHierarchy"/>
    <dgm:cxn modelId="{57C30300-10B4-49B7-85F8-3927D748F2F5}" type="presParOf" srcId="{EDE0CAF9-3F1E-4D87-89EA-A9D18198117D}" destId="{5F852406-429F-47EA-9DB4-C6E4063CF106}" srcOrd="1" destOrd="0" presId="urn:microsoft.com/office/officeart/2008/layout/HorizontalMultiLevelHierarchy"/>
    <dgm:cxn modelId="{E82EC4DF-8933-4390-A3D3-B3A0C18E2F30}" type="presParOf" srcId="{17F705C4-3AAB-4373-B4E5-5BCC3E6E0B6A}" destId="{C715FD8E-942B-452D-AD82-F5F3C463DEA3}" srcOrd="16" destOrd="0" presId="urn:microsoft.com/office/officeart/2008/layout/HorizontalMultiLevelHierarchy"/>
    <dgm:cxn modelId="{D784D1CC-F715-4C38-8935-45DC60CB558C}" type="presParOf" srcId="{C715FD8E-942B-452D-AD82-F5F3C463DEA3}" destId="{D2CF1241-1AE1-4F14-AE60-FDFFA91B4CBA}" srcOrd="0" destOrd="0" presId="urn:microsoft.com/office/officeart/2008/layout/HorizontalMultiLevelHierarchy"/>
    <dgm:cxn modelId="{68A617B6-8CC0-405B-9263-ADE88EBB1026}" type="presParOf" srcId="{17F705C4-3AAB-4373-B4E5-5BCC3E6E0B6A}" destId="{4F8717EC-597D-46A5-821A-4549AD33D8A7}" srcOrd="17" destOrd="0" presId="urn:microsoft.com/office/officeart/2008/layout/HorizontalMultiLevelHierarchy"/>
    <dgm:cxn modelId="{530E2616-557F-4F96-B792-3C1A4A3BDC78}" type="presParOf" srcId="{4F8717EC-597D-46A5-821A-4549AD33D8A7}" destId="{1F08817A-169B-466E-A427-74EA56043885}" srcOrd="0" destOrd="0" presId="urn:microsoft.com/office/officeart/2008/layout/HorizontalMultiLevelHierarchy"/>
    <dgm:cxn modelId="{015DFAE3-6BE3-4F4A-8FE9-57B8D75B608E}" type="presParOf" srcId="{4F8717EC-597D-46A5-821A-4549AD33D8A7}" destId="{241A7023-73F8-4909-A4BA-D8ED23111E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E104D-A69F-4E98-BC9C-4CDEE11933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89183B7-E2A7-4615-B3CD-70822120E058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راهنمای کنترل مدارک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A9DBC767-8FF4-4F3B-A528-E560588DF7F8}" type="parTrans" cxnId="{12B85D06-769C-46F5-9504-6BBAF6B2EF3F}">
      <dgm:prSet/>
      <dgm:spPr/>
      <dgm:t>
        <a:bodyPr/>
        <a:lstStyle/>
        <a:p>
          <a:pPr rtl="1"/>
          <a:endParaRPr lang="fa-IR"/>
        </a:p>
      </dgm:t>
    </dgm:pt>
    <dgm:pt modelId="{83400146-6334-4996-B20A-4F6FC04474BF}" type="sibTrans" cxnId="{12B85D06-769C-46F5-9504-6BBAF6B2EF3F}">
      <dgm:prSet/>
      <dgm:spPr/>
      <dgm:t>
        <a:bodyPr/>
        <a:lstStyle/>
        <a:p>
          <a:pPr rtl="1"/>
          <a:endParaRPr lang="fa-IR"/>
        </a:p>
      </dgm:t>
    </dgm:pt>
    <dgm:pt modelId="{64601EA7-39A8-45A4-BBAB-9E6DAE147110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10-تاییدیه تحصیلی دوره پیش دانشگاهی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3575948E-A092-4830-AC44-F9DD554364AF}" type="parTrans" cxnId="{456F0145-60F4-4FC3-ACA8-B9FE21E8ADB2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9CD7F838-0D11-4BC1-BB56-768740FF828A}" type="sibTrans" cxnId="{456F0145-60F4-4FC3-ACA8-B9FE21E8ADB2}">
      <dgm:prSet/>
      <dgm:spPr/>
      <dgm:t>
        <a:bodyPr/>
        <a:lstStyle/>
        <a:p>
          <a:pPr rtl="1"/>
          <a:endParaRPr lang="fa-IR"/>
        </a:p>
      </dgm:t>
    </dgm:pt>
    <dgm:pt modelId="{3BADDAE4-25E7-4826-AD2B-BEC5D5B1F87A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11-نامه گواهی اشتغال معرفی به آپ محل خدمت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462E4B4E-1562-4A0D-AA3C-98FF912FF01E}" type="parTrans" cxnId="{F15C0FFD-3682-4CEE-9734-06287AD4C080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00E16888-6707-4B31-BCD7-16E731E6CF25}" type="sibTrans" cxnId="{F15C0FFD-3682-4CEE-9734-06287AD4C080}">
      <dgm:prSet/>
      <dgm:spPr/>
      <dgm:t>
        <a:bodyPr/>
        <a:lstStyle/>
        <a:p>
          <a:pPr rtl="1"/>
          <a:endParaRPr lang="fa-IR"/>
        </a:p>
      </dgm:t>
    </dgm:pt>
    <dgm:pt modelId="{E8682781-8A83-407B-A769-DB18C85933F9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12-نامه و کپی برابر اصل سند تعهد محضری از آپ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DAD80447-C6ED-43FB-8A4E-DA84B996557E}" type="parTrans" cxnId="{533EBC2B-6BFA-4D3D-B337-537F12598185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AFBA8A89-3CAA-4577-971E-01ED5CE30D41}" type="sibTrans" cxnId="{533EBC2B-6BFA-4D3D-B337-537F12598185}">
      <dgm:prSet/>
      <dgm:spPr/>
      <dgm:t>
        <a:bodyPr/>
        <a:lstStyle/>
        <a:p>
          <a:pPr rtl="1"/>
          <a:endParaRPr lang="fa-IR"/>
        </a:p>
      </dgm:t>
    </dgm:pt>
    <dgm:pt modelId="{11C055A1-8248-473F-A8CC-E22E57E79769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13- کپی اولین حکم استخدام آزمایشی و سایر احکام 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FA5CFB45-6CB0-4390-A11C-4ABEBC791FD0}" type="parTrans" cxnId="{72C21BBB-BCF0-45EF-BFE9-B2515198BD11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43D894DB-F376-48CF-9D2E-D4C8876210A3}" type="sibTrans" cxnId="{72C21BBB-BCF0-45EF-BFE9-B2515198BD11}">
      <dgm:prSet/>
      <dgm:spPr/>
      <dgm:t>
        <a:bodyPr/>
        <a:lstStyle/>
        <a:p>
          <a:pPr rtl="1"/>
          <a:endParaRPr lang="fa-IR"/>
        </a:p>
      </dgm:t>
    </dgm:pt>
    <dgm:pt modelId="{44BD7FF2-A5A4-4E21-991A-62D873792604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14-د مجوز ادامه تحصیل از  آپ 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EC0F0DF3-2584-4DFF-B0F8-5FB9AEE61ABE}" type="parTrans" cxnId="{058FDC81-9661-46A0-96A5-78A623C6ABC1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DFA30878-095F-46AD-A523-B58A4090A9A5}" type="sibTrans" cxnId="{058FDC81-9661-46A0-96A5-78A623C6ABC1}">
      <dgm:prSet/>
      <dgm:spPr/>
      <dgm:t>
        <a:bodyPr/>
        <a:lstStyle/>
        <a:p>
          <a:pPr rtl="1"/>
          <a:endParaRPr lang="fa-IR"/>
        </a:p>
      </dgm:t>
    </dgm:pt>
    <dgm:pt modelId="{DD003CCA-A79D-4B92-B1C5-E7AACEE11297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15- جدول دروس رشته دوره کارشناسی پیوسته دانشجو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6F108E99-0C35-4512-9DA5-5205EB19F8CE}" type="parTrans" cxnId="{8DD6B067-5E3E-4A21-8333-ABD0B5F18EE9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565DCF1D-4412-4E51-AF01-8D9B31CCBE63}" type="sibTrans" cxnId="{8DD6B067-5E3E-4A21-8333-ABD0B5F18EE9}">
      <dgm:prSet/>
      <dgm:spPr/>
      <dgm:t>
        <a:bodyPr/>
        <a:lstStyle/>
        <a:p>
          <a:pPr rtl="1"/>
          <a:endParaRPr lang="fa-IR"/>
        </a:p>
      </dgm:t>
    </dgm:pt>
    <dgm:pt modelId="{F912CCFA-B05C-4987-A8E0-AB80ECE53E4F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16-وضعیت تحصیلی هرترم دانشجو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CB40710A-DDFE-434E-96D8-91EA7A8AAC0F}" type="parTrans" cxnId="{8AC87569-39BC-4033-8C36-E8BFCDB82770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B16DAA95-60EF-4489-BB09-3A8B4012E11A}" type="sibTrans" cxnId="{8AC87569-39BC-4033-8C36-E8BFCDB82770}">
      <dgm:prSet/>
      <dgm:spPr/>
      <dgm:t>
        <a:bodyPr/>
        <a:lstStyle/>
        <a:p>
          <a:pPr rtl="1"/>
          <a:endParaRPr lang="fa-IR"/>
        </a:p>
      </dgm:t>
    </dgm:pt>
    <dgm:pt modelId="{74E621CB-A5CA-4C47-A62E-7B2B1D1245B9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17- خلاضه وضعیت تحصیلی هر ترم تحصیلی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34C6B185-F5B5-4361-AC45-FBCCD0BBD1A9}" type="parTrans" cxnId="{79B4A285-E85E-4154-92F3-5991103F717E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AC00A0E4-59E1-4BB0-9605-A8A32798D7D9}" type="sibTrans" cxnId="{79B4A285-E85E-4154-92F3-5991103F717E}">
      <dgm:prSet/>
      <dgm:spPr/>
      <dgm:t>
        <a:bodyPr/>
        <a:lstStyle/>
        <a:p>
          <a:pPr rtl="1"/>
          <a:endParaRPr lang="fa-IR"/>
        </a:p>
      </dgm:t>
    </dgm:pt>
    <dgm:pt modelId="{C2E44C69-87A8-4E92-A627-0EE5C7724644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18 -نامه مربوط به معافیت و انتقالو....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213C481E-8B43-4C6A-B5F0-F892F444F983}" type="parTrans" cxnId="{9345FD72-B851-4070-8D22-57D9FD6C2671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0C1E9BA1-91F6-4146-AC5E-87807801D9F3}" type="sibTrans" cxnId="{9345FD72-B851-4070-8D22-57D9FD6C2671}">
      <dgm:prSet/>
      <dgm:spPr/>
      <dgm:t>
        <a:bodyPr/>
        <a:lstStyle/>
        <a:p>
          <a:pPr rtl="1"/>
          <a:endParaRPr lang="fa-IR"/>
        </a:p>
      </dgm:t>
    </dgm:pt>
    <dgm:pt modelId="{6099FE59-DEB6-492D-95E8-AB2C21488646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19- گواهینامه موقت پایان تحصیلات</a:t>
          </a:r>
          <a:endParaRPr lang="fa-IR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A7A88DCE-DFD0-4427-9C32-70140E820C4A}" type="parTrans" cxnId="{9CE2D904-7CAA-4BD3-85A4-3203D9B97BA6}">
      <dgm:prSet/>
      <dgm:spPr/>
      <dgm:t>
        <a:bodyPr/>
        <a:lstStyle/>
        <a:p>
          <a:pPr rtl="1"/>
          <a:endParaRPr lang="fa-IR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gm:t>
    </dgm:pt>
    <dgm:pt modelId="{D8F6BE4A-7274-42F3-A692-7E7E5B67DAF1}" type="sibTrans" cxnId="{9CE2D904-7CAA-4BD3-85A4-3203D9B97BA6}">
      <dgm:prSet/>
      <dgm:spPr/>
      <dgm:t>
        <a:bodyPr/>
        <a:lstStyle/>
        <a:p>
          <a:pPr rtl="1"/>
          <a:endParaRPr lang="fa-IR"/>
        </a:p>
      </dgm:t>
    </dgm:pt>
    <dgm:pt modelId="{22441E73-7E14-4D46-92B5-2D60E922F377}" type="pres">
      <dgm:prSet presAssocID="{A0DE104D-A69F-4E98-BC9C-4CDEE11933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419BC07-95A2-48F3-B4D6-406D87A604C1}" type="pres">
      <dgm:prSet presAssocID="{A89183B7-E2A7-4615-B3CD-70822120E058}" presName="root1" presStyleCnt="0"/>
      <dgm:spPr/>
    </dgm:pt>
    <dgm:pt modelId="{56826473-FA5F-43EF-9C89-3D7B7BBD612E}" type="pres">
      <dgm:prSet presAssocID="{A89183B7-E2A7-4615-B3CD-70822120E0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F705C4-3AAB-4373-B4E5-5BCC3E6E0B6A}" type="pres">
      <dgm:prSet presAssocID="{A89183B7-E2A7-4615-B3CD-70822120E058}" presName="level2hierChild" presStyleCnt="0"/>
      <dgm:spPr/>
    </dgm:pt>
    <dgm:pt modelId="{964F0497-BBAF-49C3-A9ED-C0A5E0227DC8}" type="pres">
      <dgm:prSet presAssocID="{3575948E-A092-4830-AC44-F9DD554364AF}" presName="conn2-1" presStyleLbl="parChTrans1D2" presStyleIdx="0" presStyleCnt="10"/>
      <dgm:spPr/>
      <dgm:t>
        <a:bodyPr/>
        <a:lstStyle/>
        <a:p>
          <a:pPr rtl="1"/>
          <a:endParaRPr lang="fa-IR"/>
        </a:p>
      </dgm:t>
    </dgm:pt>
    <dgm:pt modelId="{7142CACB-9FC2-4913-8A1D-4660AC90951B}" type="pres">
      <dgm:prSet presAssocID="{3575948E-A092-4830-AC44-F9DD554364AF}" presName="connTx" presStyleLbl="parChTrans1D2" presStyleIdx="0" presStyleCnt="10"/>
      <dgm:spPr/>
      <dgm:t>
        <a:bodyPr/>
        <a:lstStyle/>
        <a:p>
          <a:pPr rtl="1"/>
          <a:endParaRPr lang="fa-IR"/>
        </a:p>
      </dgm:t>
    </dgm:pt>
    <dgm:pt modelId="{590285EE-4333-4C9B-BCFB-965322EB8D7F}" type="pres">
      <dgm:prSet presAssocID="{64601EA7-39A8-45A4-BBAB-9E6DAE147110}" presName="root2" presStyleCnt="0"/>
      <dgm:spPr/>
    </dgm:pt>
    <dgm:pt modelId="{D139CEF7-417E-40FD-BA3A-C3614800E6D0}" type="pres">
      <dgm:prSet presAssocID="{64601EA7-39A8-45A4-BBAB-9E6DAE147110}" presName="LevelTwoTextNode" presStyleLbl="node2" presStyleIdx="0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A612AA4-688F-4FD5-9D7D-3C8F4AEBA9E2}" type="pres">
      <dgm:prSet presAssocID="{64601EA7-39A8-45A4-BBAB-9E6DAE147110}" presName="level3hierChild" presStyleCnt="0"/>
      <dgm:spPr/>
    </dgm:pt>
    <dgm:pt modelId="{910E9576-12E7-4497-A72C-593EA4342A81}" type="pres">
      <dgm:prSet presAssocID="{462E4B4E-1562-4A0D-AA3C-98FF912FF01E}" presName="conn2-1" presStyleLbl="parChTrans1D2" presStyleIdx="1" presStyleCnt="10"/>
      <dgm:spPr/>
      <dgm:t>
        <a:bodyPr/>
        <a:lstStyle/>
        <a:p>
          <a:pPr rtl="1"/>
          <a:endParaRPr lang="fa-IR"/>
        </a:p>
      </dgm:t>
    </dgm:pt>
    <dgm:pt modelId="{7CCC423D-00A0-46EF-8D78-CD47B15FCC6F}" type="pres">
      <dgm:prSet presAssocID="{462E4B4E-1562-4A0D-AA3C-98FF912FF01E}" presName="connTx" presStyleLbl="parChTrans1D2" presStyleIdx="1" presStyleCnt="10"/>
      <dgm:spPr/>
      <dgm:t>
        <a:bodyPr/>
        <a:lstStyle/>
        <a:p>
          <a:pPr rtl="1"/>
          <a:endParaRPr lang="fa-IR"/>
        </a:p>
      </dgm:t>
    </dgm:pt>
    <dgm:pt modelId="{7C467460-4F97-41B7-94DB-A94BB07D5CC9}" type="pres">
      <dgm:prSet presAssocID="{3BADDAE4-25E7-4826-AD2B-BEC5D5B1F87A}" presName="root2" presStyleCnt="0"/>
      <dgm:spPr/>
    </dgm:pt>
    <dgm:pt modelId="{33F278E7-F357-44EB-B68A-DF20BD195066}" type="pres">
      <dgm:prSet presAssocID="{3BADDAE4-25E7-4826-AD2B-BEC5D5B1F87A}" presName="LevelTwoTextNode" presStyleLbl="node2" presStyleIdx="1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67194D-CA09-42AD-9864-04526FB0A929}" type="pres">
      <dgm:prSet presAssocID="{3BADDAE4-25E7-4826-AD2B-BEC5D5B1F87A}" presName="level3hierChild" presStyleCnt="0"/>
      <dgm:spPr/>
    </dgm:pt>
    <dgm:pt modelId="{B0DAC932-3B9D-4BCE-A099-9519D7619D65}" type="pres">
      <dgm:prSet presAssocID="{DAD80447-C6ED-43FB-8A4E-DA84B996557E}" presName="conn2-1" presStyleLbl="parChTrans1D2" presStyleIdx="2" presStyleCnt="10"/>
      <dgm:spPr/>
      <dgm:t>
        <a:bodyPr/>
        <a:lstStyle/>
        <a:p>
          <a:pPr rtl="1"/>
          <a:endParaRPr lang="fa-IR"/>
        </a:p>
      </dgm:t>
    </dgm:pt>
    <dgm:pt modelId="{02E43418-9201-4AA2-BFCA-12C39432D10C}" type="pres">
      <dgm:prSet presAssocID="{DAD80447-C6ED-43FB-8A4E-DA84B996557E}" presName="connTx" presStyleLbl="parChTrans1D2" presStyleIdx="2" presStyleCnt="10"/>
      <dgm:spPr/>
      <dgm:t>
        <a:bodyPr/>
        <a:lstStyle/>
        <a:p>
          <a:pPr rtl="1"/>
          <a:endParaRPr lang="fa-IR"/>
        </a:p>
      </dgm:t>
    </dgm:pt>
    <dgm:pt modelId="{91DF5805-DEA5-4A02-91D5-8F23FD7C52A2}" type="pres">
      <dgm:prSet presAssocID="{E8682781-8A83-407B-A769-DB18C85933F9}" presName="root2" presStyleCnt="0"/>
      <dgm:spPr/>
    </dgm:pt>
    <dgm:pt modelId="{047A7CA1-E44B-42BE-B295-E7DF3B738BE4}" type="pres">
      <dgm:prSet presAssocID="{E8682781-8A83-407B-A769-DB18C85933F9}" presName="LevelTwoTextNode" presStyleLbl="node2" presStyleIdx="2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5207B7C-CD65-47B8-A2BE-71CB42407B87}" type="pres">
      <dgm:prSet presAssocID="{E8682781-8A83-407B-A769-DB18C85933F9}" presName="level3hierChild" presStyleCnt="0"/>
      <dgm:spPr/>
    </dgm:pt>
    <dgm:pt modelId="{E743F807-8BCE-44C2-8716-F91ECD993D45}" type="pres">
      <dgm:prSet presAssocID="{FA5CFB45-6CB0-4390-A11C-4ABEBC791FD0}" presName="conn2-1" presStyleLbl="parChTrans1D2" presStyleIdx="3" presStyleCnt="10"/>
      <dgm:spPr/>
      <dgm:t>
        <a:bodyPr/>
        <a:lstStyle/>
        <a:p>
          <a:pPr rtl="1"/>
          <a:endParaRPr lang="fa-IR"/>
        </a:p>
      </dgm:t>
    </dgm:pt>
    <dgm:pt modelId="{22A6BCB7-0954-4429-B972-C4FADD7B3A9D}" type="pres">
      <dgm:prSet presAssocID="{FA5CFB45-6CB0-4390-A11C-4ABEBC791FD0}" presName="connTx" presStyleLbl="parChTrans1D2" presStyleIdx="3" presStyleCnt="10"/>
      <dgm:spPr/>
      <dgm:t>
        <a:bodyPr/>
        <a:lstStyle/>
        <a:p>
          <a:pPr rtl="1"/>
          <a:endParaRPr lang="fa-IR"/>
        </a:p>
      </dgm:t>
    </dgm:pt>
    <dgm:pt modelId="{216D8A98-9FDE-474D-8F45-FE38234A1932}" type="pres">
      <dgm:prSet presAssocID="{11C055A1-8248-473F-A8CC-E22E57E79769}" presName="root2" presStyleCnt="0"/>
      <dgm:spPr/>
    </dgm:pt>
    <dgm:pt modelId="{859B200D-AD7F-4249-8A9A-04375A345445}" type="pres">
      <dgm:prSet presAssocID="{11C055A1-8248-473F-A8CC-E22E57E79769}" presName="LevelTwoTextNode" presStyleLbl="node2" presStyleIdx="3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729D7A-BDE4-4129-A9B6-4B0D3EBFE573}" type="pres">
      <dgm:prSet presAssocID="{11C055A1-8248-473F-A8CC-E22E57E79769}" presName="level3hierChild" presStyleCnt="0"/>
      <dgm:spPr/>
    </dgm:pt>
    <dgm:pt modelId="{B44B13E5-4C8A-419D-BD62-C915658D22B4}" type="pres">
      <dgm:prSet presAssocID="{EC0F0DF3-2584-4DFF-B0F8-5FB9AEE61ABE}" presName="conn2-1" presStyleLbl="parChTrans1D2" presStyleIdx="4" presStyleCnt="10"/>
      <dgm:spPr/>
      <dgm:t>
        <a:bodyPr/>
        <a:lstStyle/>
        <a:p>
          <a:pPr rtl="1"/>
          <a:endParaRPr lang="fa-IR"/>
        </a:p>
      </dgm:t>
    </dgm:pt>
    <dgm:pt modelId="{8EEFA09A-17AD-46E3-998B-B90FC5CDBCC5}" type="pres">
      <dgm:prSet presAssocID="{EC0F0DF3-2584-4DFF-B0F8-5FB9AEE61ABE}" presName="connTx" presStyleLbl="parChTrans1D2" presStyleIdx="4" presStyleCnt="10"/>
      <dgm:spPr/>
      <dgm:t>
        <a:bodyPr/>
        <a:lstStyle/>
        <a:p>
          <a:pPr rtl="1"/>
          <a:endParaRPr lang="fa-IR"/>
        </a:p>
      </dgm:t>
    </dgm:pt>
    <dgm:pt modelId="{3245D509-2907-407F-810D-F9B50AEEF44A}" type="pres">
      <dgm:prSet presAssocID="{44BD7FF2-A5A4-4E21-991A-62D873792604}" presName="root2" presStyleCnt="0"/>
      <dgm:spPr/>
    </dgm:pt>
    <dgm:pt modelId="{01A35B28-7C1C-42B9-9C66-765EE25EF8C9}" type="pres">
      <dgm:prSet presAssocID="{44BD7FF2-A5A4-4E21-991A-62D873792604}" presName="LevelTwoTextNode" presStyleLbl="node2" presStyleIdx="4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DCBD71-A11E-4C8F-8FA5-66E5104C48C6}" type="pres">
      <dgm:prSet presAssocID="{44BD7FF2-A5A4-4E21-991A-62D873792604}" presName="level3hierChild" presStyleCnt="0"/>
      <dgm:spPr/>
    </dgm:pt>
    <dgm:pt modelId="{341692BE-C5F7-4509-BAB2-04D763219A0C}" type="pres">
      <dgm:prSet presAssocID="{6F108E99-0C35-4512-9DA5-5205EB19F8CE}" presName="conn2-1" presStyleLbl="parChTrans1D2" presStyleIdx="5" presStyleCnt="10"/>
      <dgm:spPr/>
      <dgm:t>
        <a:bodyPr/>
        <a:lstStyle/>
        <a:p>
          <a:pPr rtl="1"/>
          <a:endParaRPr lang="fa-IR"/>
        </a:p>
      </dgm:t>
    </dgm:pt>
    <dgm:pt modelId="{9ABC014E-C989-431C-8884-DF280942D47E}" type="pres">
      <dgm:prSet presAssocID="{6F108E99-0C35-4512-9DA5-5205EB19F8CE}" presName="connTx" presStyleLbl="parChTrans1D2" presStyleIdx="5" presStyleCnt="10"/>
      <dgm:spPr/>
      <dgm:t>
        <a:bodyPr/>
        <a:lstStyle/>
        <a:p>
          <a:pPr rtl="1"/>
          <a:endParaRPr lang="fa-IR"/>
        </a:p>
      </dgm:t>
    </dgm:pt>
    <dgm:pt modelId="{11C6B905-B0FB-4A32-9A58-390A3A05E911}" type="pres">
      <dgm:prSet presAssocID="{DD003CCA-A79D-4B92-B1C5-E7AACEE11297}" presName="root2" presStyleCnt="0"/>
      <dgm:spPr/>
    </dgm:pt>
    <dgm:pt modelId="{F9BB86F8-8DDB-462C-AE98-6316B6954B6A}" type="pres">
      <dgm:prSet presAssocID="{DD003CCA-A79D-4B92-B1C5-E7AACEE11297}" presName="LevelTwoTextNode" presStyleLbl="node2" presStyleIdx="5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7C80FCC-2036-4020-87BC-CC54A66F9696}" type="pres">
      <dgm:prSet presAssocID="{DD003CCA-A79D-4B92-B1C5-E7AACEE11297}" presName="level3hierChild" presStyleCnt="0"/>
      <dgm:spPr/>
    </dgm:pt>
    <dgm:pt modelId="{4243059B-C2BA-4CCB-B1F7-E0457448B853}" type="pres">
      <dgm:prSet presAssocID="{CB40710A-DDFE-434E-96D8-91EA7A8AAC0F}" presName="conn2-1" presStyleLbl="parChTrans1D2" presStyleIdx="6" presStyleCnt="10"/>
      <dgm:spPr/>
      <dgm:t>
        <a:bodyPr/>
        <a:lstStyle/>
        <a:p>
          <a:pPr rtl="1"/>
          <a:endParaRPr lang="fa-IR"/>
        </a:p>
      </dgm:t>
    </dgm:pt>
    <dgm:pt modelId="{C5AC1961-3A87-4D86-95C7-1F9A1E935C5C}" type="pres">
      <dgm:prSet presAssocID="{CB40710A-DDFE-434E-96D8-91EA7A8AAC0F}" presName="connTx" presStyleLbl="parChTrans1D2" presStyleIdx="6" presStyleCnt="10"/>
      <dgm:spPr/>
      <dgm:t>
        <a:bodyPr/>
        <a:lstStyle/>
        <a:p>
          <a:pPr rtl="1"/>
          <a:endParaRPr lang="fa-IR"/>
        </a:p>
      </dgm:t>
    </dgm:pt>
    <dgm:pt modelId="{21738871-B180-408F-B859-4E4FB9F664A7}" type="pres">
      <dgm:prSet presAssocID="{F912CCFA-B05C-4987-A8E0-AB80ECE53E4F}" presName="root2" presStyleCnt="0"/>
      <dgm:spPr/>
    </dgm:pt>
    <dgm:pt modelId="{4340EFE4-0363-4746-AE18-4650D604E7B6}" type="pres">
      <dgm:prSet presAssocID="{F912CCFA-B05C-4987-A8E0-AB80ECE53E4F}" presName="LevelTwoTextNode" presStyleLbl="node2" presStyleIdx="6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09CD20-CD24-4F80-8935-5BA32CF6C289}" type="pres">
      <dgm:prSet presAssocID="{F912CCFA-B05C-4987-A8E0-AB80ECE53E4F}" presName="level3hierChild" presStyleCnt="0"/>
      <dgm:spPr/>
    </dgm:pt>
    <dgm:pt modelId="{C44D4EC8-AEBA-49E1-8A6C-7265FD953031}" type="pres">
      <dgm:prSet presAssocID="{34C6B185-F5B5-4361-AC45-FBCCD0BBD1A9}" presName="conn2-1" presStyleLbl="parChTrans1D2" presStyleIdx="7" presStyleCnt="10"/>
      <dgm:spPr/>
      <dgm:t>
        <a:bodyPr/>
        <a:lstStyle/>
        <a:p>
          <a:pPr rtl="1"/>
          <a:endParaRPr lang="fa-IR"/>
        </a:p>
      </dgm:t>
    </dgm:pt>
    <dgm:pt modelId="{FAAC0786-ABC8-4F2F-AF40-3E9D3B1AAB30}" type="pres">
      <dgm:prSet presAssocID="{34C6B185-F5B5-4361-AC45-FBCCD0BBD1A9}" presName="connTx" presStyleLbl="parChTrans1D2" presStyleIdx="7" presStyleCnt="10"/>
      <dgm:spPr/>
      <dgm:t>
        <a:bodyPr/>
        <a:lstStyle/>
        <a:p>
          <a:pPr rtl="1"/>
          <a:endParaRPr lang="fa-IR"/>
        </a:p>
      </dgm:t>
    </dgm:pt>
    <dgm:pt modelId="{DA026500-5086-4A27-9459-BC370B9F7E05}" type="pres">
      <dgm:prSet presAssocID="{74E621CB-A5CA-4C47-A62E-7B2B1D1245B9}" presName="root2" presStyleCnt="0"/>
      <dgm:spPr/>
    </dgm:pt>
    <dgm:pt modelId="{72536FAF-D620-44A8-8392-9BA45D42906B}" type="pres">
      <dgm:prSet presAssocID="{74E621CB-A5CA-4C47-A62E-7B2B1D1245B9}" presName="LevelTwoTextNode" presStyleLbl="node2" presStyleIdx="7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2B7D34-5D87-4806-A2EC-CE3080392CFB}" type="pres">
      <dgm:prSet presAssocID="{74E621CB-A5CA-4C47-A62E-7B2B1D1245B9}" presName="level3hierChild" presStyleCnt="0"/>
      <dgm:spPr/>
    </dgm:pt>
    <dgm:pt modelId="{AF1A1ADC-B345-4904-B4B7-11D5814C059B}" type="pres">
      <dgm:prSet presAssocID="{213C481E-8B43-4C6A-B5F0-F892F444F983}" presName="conn2-1" presStyleLbl="parChTrans1D2" presStyleIdx="8" presStyleCnt="10"/>
      <dgm:spPr/>
      <dgm:t>
        <a:bodyPr/>
        <a:lstStyle/>
        <a:p>
          <a:pPr rtl="1"/>
          <a:endParaRPr lang="fa-IR"/>
        </a:p>
      </dgm:t>
    </dgm:pt>
    <dgm:pt modelId="{DD2EF231-6FF9-445A-B58A-320D17749E1A}" type="pres">
      <dgm:prSet presAssocID="{213C481E-8B43-4C6A-B5F0-F892F444F983}" presName="connTx" presStyleLbl="parChTrans1D2" presStyleIdx="8" presStyleCnt="10"/>
      <dgm:spPr/>
      <dgm:t>
        <a:bodyPr/>
        <a:lstStyle/>
        <a:p>
          <a:pPr rtl="1"/>
          <a:endParaRPr lang="fa-IR"/>
        </a:p>
      </dgm:t>
    </dgm:pt>
    <dgm:pt modelId="{EDE0CAF9-3F1E-4D87-89EA-A9D18198117D}" type="pres">
      <dgm:prSet presAssocID="{C2E44C69-87A8-4E92-A627-0EE5C7724644}" presName="root2" presStyleCnt="0"/>
      <dgm:spPr/>
    </dgm:pt>
    <dgm:pt modelId="{85F173A2-CAA2-4AAA-A25B-E8DEA9DD5E10}" type="pres">
      <dgm:prSet presAssocID="{C2E44C69-87A8-4E92-A627-0EE5C7724644}" presName="LevelTwoTextNode" presStyleLbl="node2" presStyleIdx="8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852406-429F-47EA-9DB4-C6E4063CF106}" type="pres">
      <dgm:prSet presAssocID="{C2E44C69-87A8-4E92-A627-0EE5C7724644}" presName="level3hierChild" presStyleCnt="0"/>
      <dgm:spPr/>
    </dgm:pt>
    <dgm:pt modelId="{C715FD8E-942B-452D-AD82-F5F3C463DEA3}" type="pres">
      <dgm:prSet presAssocID="{A7A88DCE-DFD0-4427-9C32-70140E820C4A}" presName="conn2-1" presStyleLbl="parChTrans1D2" presStyleIdx="9" presStyleCnt="10"/>
      <dgm:spPr/>
      <dgm:t>
        <a:bodyPr/>
        <a:lstStyle/>
        <a:p>
          <a:pPr rtl="1"/>
          <a:endParaRPr lang="fa-IR"/>
        </a:p>
      </dgm:t>
    </dgm:pt>
    <dgm:pt modelId="{D2CF1241-1AE1-4F14-AE60-FDFFA91B4CBA}" type="pres">
      <dgm:prSet presAssocID="{A7A88DCE-DFD0-4427-9C32-70140E820C4A}" presName="connTx" presStyleLbl="parChTrans1D2" presStyleIdx="9" presStyleCnt="10"/>
      <dgm:spPr/>
      <dgm:t>
        <a:bodyPr/>
        <a:lstStyle/>
        <a:p>
          <a:pPr rtl="1"/>
          <a:endParaRPr lang="fa-IR"/>
        </a:p>
      </dgm:t>
    </dgm:pt>
    <dgm:pt modelId="{4F8717EC-597D-46A5-821A-4549AD33D8A7}" type="pres">
      <dgm:prSet presAssocID="{6099FE59-DEB6-492D-95E8-AB2C21488646}" presName="root2" presStyleCnt="0"/>
      <dgm:spPr/>
    </dgm:pt>
    <dgm:pt modelId="{1F08817A-169B-466E-A427-74EA56043885}" type="pres">
      <dgm:prSet presAssocID="{6099FE59-DEB6-492D-95E8-AB2C21488646}" presName="LevelTwoTextNode" presStyleLbl="node2" presStyleIdx="9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41A7023-73F8-4909-A4BA-D8ED23111E35}" type="pres">
      <dgm:prSet presAssocID="{6099FE59-DEB6-492D-95E8-AB2C21488646}" presName="level3hierChild" presStyleCnt="0"/>
      <dgm:spPr/>
    </dgm:pt>
  </dgm:ptLst>
  <dgm:cxnLst>
    <dgm:cxn modelId="{D02ED256-77F2-4D77-B12C-C1C467F40E71}" type="presOf" srcId="{6F108E99-0C35-4512-9DA5-5205EB19F8CE}" destId="{9ABC014E-C989-431C-8884-DF280942D47E}" srcOrd="1" destOrd="0" presId="urn:microsoft.com/office/officeart/2008/layout/HorizontalMultiLevelHierarchy"/>
    <dgm:cxn modelId="{F15C0FFD-3682-4CEE-9734-06287AD4C080}" srcId="{A89183B7-E2A7-4615-B3CD-70822120E058}" destId="{3BADDAE4-25E7-4826-AD2B-BEC5D5B1F87A}" srcOrd="1" destOrd="0" parTransId="{462E4B4E-1562-4A0D-AA3C-98FF912FF01E}" sibTransId="{00E16888-6707-4B31-BCD7-16E731E6CF25}"/>
    <dgm:cxn modelId="{CDEEFD71-0212-457A-B6F6-D733014D8EAA}" type="presOf" srcId="{CB40710A-DDFE-434E-96D8-91EA7A8AAC0F}" destId="{4243059B-C2BA-4CCB-B1F7-E0457448B853}" srcOrd="0" destOrd="0" presId="urn:microsoft.com/office/officeart/2008/layout/HorizontalMultiLevelHierarchy"/>
    <dgm:cxn modelId="{4C1D1193-1020-496D-A542-4E038E01A2F3}" type="presOf" srcId="{462E4B4E-1562-4A0D-AA3C-98FF912FF01E}" destId="{7CCC423D-00A0-46EF-8D78-CD47B15FCC6F}" srcOrd="1" destOrd="0" presId="urn:microsoft.com/office/officeart/2008/layout/HorizontalMultiLevelHierarchy"/>
    <dgm:cxn modelId="{12B85D06-769C-46F5-9504-6BBAF6B2EF3F}" srcId="{A0DE104D-A69F-4E98-BC9C-4CDEE11933B3}" destId="{A89183B7-E2A7-4615-B3CD-70822120E058}" srcOrd="0" destOrd="0" parTransId="{A9DBC767-8FF4-4F3B-A528-E560588DF7F8}" sibTransId="{83400146-6334-4996-B20A-4F6FC04474BF}"/>
    <dgm:cxn modelId="{981FB7EB-99E2-4C63-A1E5-EBD1FD8C29AB}" type="presOf" srcId="{FA5CFB45-6CB0-4390-A11C-4ABEBC791FD0}" destId="{E743F807-8BCE-44C2-8716-F91ECD993D45}" srcOrd="0" destOrd="0" presId="urn:microsoft.com/office/officeart/2008/layout/HorizontalMultiLevelHierarchy"/>
    <dgm:cxn modelId="{058FDC81-9661-46A0-96A5-78A623C6ABC1}" srcId="{A89183B7-E2A7-4615-B3CD-70822120E058}" destId="{44BD7FF2-A5A4-4E21-991A-62D873792604}" srcOrd="4" destOrd="0" parTransId="{EC0F0DF3-2584-4DFF-B0F8-5FB9AEE61ABE}" sibTransId="{DFA30878-095F-46AD-A523-B58A4090A9A5}"/>
    <dgm:cxn modelId="{158E721C-5223-45DF-A5C4-05A22359405F}" type="presOf" srcId="{213C481E-8B43-4C6A-B5F0-F892F444F983}" destId="{AF1A1ADC-B345-4904-B4B7-11D5814C059B}" srcOrd="0" destOrd="0" presId="urn:microsoft.com/office/officeart/2008/layout/HorizontalMultiLevelHierarchy"/>
    <dgm:cxn modelId="{AE2E5577-6EAD-4BE5-AD74-36403CBE7EB0}" type="presOf" srcId="{FA5CFB45-6CB0-4390-A11C-4ABEBC791FD0}" destId="{22A6BCB7-0954-4429-B972-C4FADD7B3A9D}" srcOrd="1" destOrd="0" presId="urn:microsoft.com/office/officeart/2008/layout/HorizontalMultiLevelHierarchy"/>
    <dgm:cxn modelId="{DCEE77C7-F916-476E-A103-2F14B5085EAD}" type="presOf" srcId="{34C6B185-F5B5-4361-AC45-FBCCD0BBD1A9}" destId="{FAAC0786-ABC8-4F2F-AF40-3E9D3B1AAB30}" srcOrd="1" destOrd="0" presId="urn:microsoft.com/office/officeart/2008/layout/HorizontalMultiLevelHierarchy"/>
    <dgm:cxn modelId="{79B4A285-E85E-4154-92F3-5991103F717E}" srcId="{A89183B7-E2A7-4615-B3CD-70822120E058}" destId="{74E621CB-A5CA-4C47-A62E-7B2B1D1245B9}" srcOrd="7" destOrd="0" parTransId="{34C6B185-F5B5-4361-AC45-FBCCD0BBD1A9}" sibTransId="{AC00A0E4-59E1-4BB0-9605-A8A32798D7D9}"/>
    <dgm:cxn modelId="{8DD6B067-5E3E-4A21-8333-ABD0B5F18EE9}" srcId="{A89183B7-E2A7-4615-B3CD-70822120E058}" destId="{DD003CCA-A79D-4B92-B1C5-E7AACEE11297}" srcOrd="5" destOrd="0" parTransId="{6F108E99-0C35-4512-9DA5-5205EB19F8CE}" sibTransId="{565DCF1D-4412-4E51-AF01-8D9B31CCBE63}"/>
    <dgm:cxn modelId="{8AC87569-39BC-4033-8C36-E8BFCDB82770}" srcId="{A89183B7-E2A7-4615-B3CD-70822120E058}" destId="{F912CCFA-B05C-4987-A8E0-AB80ECE53E4F}" srcOrd="6" destOrd="0" parTransId="{CB40710A-DDFE-434E-96D8-91EA7A8AAC0F}" sibTransId="{B16DAA95-60EF-4489-BB09-3A8B4012E11A}"/>
    <dgm:cxn modelId="{33FC86D5-204A-4DFA-AF48-91E30A528D89}" type="presOf" srcId="{34C6B185-F5B5-4361-AC45-FBCCD0BBD1A9}" destId="{C44D4EC8-AEBA-49E1-8A6C-7265FD953031}" srcOrd="0" destOrd="0" presId="urn:microsoft.com/office/officeart/2008/layout/HorizontalMultiLevelHierarchy"/>
    <dgm:cxn modelId="{23F85E2D-5547-46C8-B2A1-810ABC32DE81}" type="presOf" srcId="{CB40710A-DDFE-434E-96D8-91EA7A8AAC0F}" destId="{C5AC1961-3A87-4D86-95C7-1F9A1E935C5C}" srcOrd="1" destOrd="0" presId="urn:microsoft.com/office/officeart/2008/layout/HorizontalMultiLevelHierarchy"/>
    <dgm:cxn modelId="{24EFD22C-37DC-42DE-A84F-80EFC39E0AA8}" type="presOf" srcId="{462E4B4E-1562-4A0D-AA3C-98FF912FF01E}" destId="{910E9576-12E7-4497-A72C-593EA4342A81}" srcOrd="0" destOrd="0" presId="urn:microsoft.com/office/officeart/2008/layout/HorizontalMultiLevelHierarchy"/>
    <dgm:cxn modelId="{6C47DC8E-AD2B-4855-9374-19653413B407}" type="presOf" srcId="{3575948E-A092-4830-AC44-F9DD554364AF}" destId="{7142CACB-9FC2-4913-8A1D-4660AC90951B}" srcOrd="1" destOrd="0" presId="urn:microsoft.com/office/officeart/2008/layout/HorizontalMultiLevelHierarchy"/>
    <dgm:cxn modelId="{A0D7ED7E-F183-40A0-951E-0C89CE037DBC}" type="presOf" srcId="{DD003CCA-A79D-4B92-B1C5-E7AACEE11297}" destId="{F9BB86F8-8DDB-462C-AE98-6316B6954B6A}" srcOrd="0" destOrd="0" presId="urn:microsoft.com/office/officeart/2008/layout/HorizontalMultiLevelHierarchy"/>
    <dgm:cxn modelId="{15A04C9E-FF20-4A30-8BC1-72C22CD658A8}" type="presOf" srcId="{74E621CB-A5CA-4C47-A62E-7B2B1D1245B9}" destId="{72536FAF-D620-44A8-8392-9BA45D42906B}" srcOrd="0" destOrd="0" presId="urn:microsoft.com/office/officeart/2008/layout/HorizontalMultiLevelHierarchy"/>
    <dgm:cxn modelId="{9345FD72-B851-4070-8D22-57D9FD6C2671}" srcId="{A89183B7-E2A7-4615-B3CD-70822120E058}" destId="{C2E44C69-87A8-4E92-A627-0EE5C7724644}" srcOrd="8" destOrd="0" parTransId="{213C481E-8B43-4C6A-B5F0-F892F444F983}" sibTransId="{0C1E9BA1-91F6-4146-AC5E-87807801D9F3}"/>
    <dgm:cxn modelId="{A8CDE53C-103B-4E62-BCE0-6CC151AC02DB}" type="presOf" srcId="{6F108E99-0C35-4512-9DA5-5205EB19F8CE}" destId="{341692BE-C5F7-4509-BAB2-04D763219A0C}" srcOrd="0" destOrd="0" presId="urn:microsoft.com/office/officeart/2008/layout/HorizontalMultiLevelHierarchy"/>
    <dgm:cxn modelId="{456F0145-60F4-4FC3-ACA8-B9FE21E8ADB2}" srcId="{A89183B7-E2A7-4615-B3CD-70822120E058}" destId="{64601EA7-39A8-45A4-BBAB-9E6DAE147110}" srcOrd="0" destOrd="0" parTransId="{3575948E-A092-4830-AC44-F9DD554364AF}" sibTransId="{9CD7F838-0D11-4BC1-BB56-768740FF828A}"/>
    <dgm:cxn modelId="{8D8CC65B-175E-4DFC-97C1-5C6912479D86}" type="presOf" srcId="{EC0F0DF3-2584-4DFF-B0F8-5FB9AEE61ABE}" destId="{B44B13E5-4C8A-419D-BD62-C915658D22B4}" srcOrd="0" destOrd="0" presId="urn:microsoft.com/office/officeart/2008/layout/HorizontalMultiLevelHierarchy"/>
    <dgm:cxn modelId="{8F15D86B-8B50-437F-A709-AE342991157A}" type="presOf" srcId="{A0DE104D-A69F-4E98-BC9C-4CDEE11933B3}" destId="{22441E73-7E14-4D46-92B5-2D60E922F377}" srcOrd="0" destOrd="0" presId="urn:microsoft.com/office/officeart/2008/layout/HorizontalMultiLevelHierarchy"/>
    <dgm:cxn modelId="{59069562-3211-47F7-83B7-50AEB20DFAD3}" type="presOf" srcId="{3575948E-A092-4830-AC44-F9DD554364AF}" destId="{964F0497-BBAF-49C3-A9ED-C0A5E0227DC8}" srcOrd="0" destOrd="0" presId="urn:microsoft.com/office/officeart/2008/layout/HorizontalMultiLevelHierarchy"/>
    <dgm:cxn modelId="{423A830A-ABFE-458E-81B4-F5A70D9D263E}" type="presOf" srcId="{C2E44C69-87A8-4E92-A627-0EE5C7724644}" destId="{85F173A2-CAA2-4AAA-A25B-E8DEA9DD5E10}" srcOrd="0" destOrd="0" presId="urn:microsoft.com/office/officeart/2008/layout/HorizontalMultiLevelHierarchy"/>
    <dgm:cxn modelId="{5724EC54-C9DC-4871-8290-00927251CB3A}" type="presOf" srcId="{E8682781-8A83-407B-A769-DB18C85933F9}" destId="{047A7CA1-E44B-42BE-B295-E7DF3B738BE4}" srcOrd="0" destOrd="0" presId="urn:microsoft.com/office/officeart/2008/layout/HorizontalMultiLevelHierarchy"/>
    <dgm:cxn modelId="{7C2CFE3D-CFA6-4A09-A244-122E45419E94}" type="presOf" srcId="{11C055A1-8248-473F-A8CC-E22E57E79769}" destId="{859B200D-AD7F-4249-8A9A-04375A345445}" srcOrd="0" destOrd="0" presId="urn:microsoft.com/office/officeart/2008/layout/HorizontalMultiLevelHierarchy"/>
    <dgm:cxn modelId="{25A30F5F-BDED-4F7B-89EF-E315C8297317}" type="presOf" srcId="{EC0F0DF3-2584-4DFF-B0F8-5FB9AEE61ABE}" destId="{8EEFA09A-17AD-46E3-998B-B90FC5CDBCC5}" srcOrd="1" destOrd="0" presId="urn:microsoft.com/office/officeart/2008/layout/HorizontalMultiLevelHierarchy"/>
    <dgm:cxn modelId="{D0182E21-EA31-457F-AB44-4CE5A5B961F5}" type="presOf" srcId="{213C481E-8B43-4C6A-B5F0-F892F444F983}" destId="{DD2EF231-6FF9-445A-B58A-320D17749E1A}" srcOrd="1" destOrd="0" presId="urn:microsoft.com/office/officeart/2008/layout/HorizontalMultiLevelHierarchy"/>
    <dgm:cxn modelId="{4FDC53A3-0C23-4444-BA1D-01DCD4CBADC7}" type="presOf" srcId="{64601EA7-39A8-45A4-BBAB-9E6DAE147110}" destId="{D139CEF7-417E-40FD-BA3A-C3614800E6D0}" srcOrd="0" destOrd="0" presId="urn:microsoft.com/office/officeart/2008/layout/HorizontalMultiLevelHierarchy"/>
    <dgm:cxn modelId="{CB53D2B6-BB57-4812-B0C0-13CA2B9B1EB1}" type="presOf" srcId="{A89183B7-E2A7-4615-B3CD-70822120E058}" destId="{56826473-FA5F-43EF-9C89-3D7B7BBD612E}" srcOrd="0" destOrd="0" presId="urn:microsoft.com/office/officeart/2008/layout/HorizontalMultiLevelHierarchy"/>
    <dgm:cxn modelId="{72C21BBB-BCF0-45EF-BFE9-B2515198BD11}" srcId="{A89183B7-E2A7-4615-B3CD-70822120E058}" destId="{11C055A1-8248-473F-A8CC-E22E57E79769}" srcOrd="3" destOrd="0" parTransId="{FA5CFB45-6CB0-4390-A11C-4ABEBC791FD0}" sibTransId="{43D894DB-F376-48CF-9D2E-D4C8876210A3}"/>
    <dgm:cxn modelId="{D6F7C707-366B-4DE9-8A8F-7C079A6677E3}" type="presOf" srcId="{A7A88DCE-DFD0-4427-9C32-70140E820C4A}" destId="{C715FD8E-942B-452D-AD82-F5F3C463DEA3}" srcOrd="0" destOrd="0" presId="urn:microsoft.com/office/officeart/2008/layout/HorizontalMultiLevelHierarchy"/>
    <dgm:cxn modelId="{97F2C935-2C3B-4AA6-8DF7-BF981FBE09C3}" type="presOf" srcId="{44BD7FF2-A5A4-4E21-991A-62D873792604}" destId="{01A35B28-7C1C-42B9-9C66-765EE25EF8C9}" srcOrd="0" destOrd="0" presId="urn:microsoft.com/office/officeart/2008/layout/HorizontalMultiLevelHierarchy"/>
    <dgm:cxn modelId="{A854FADB-08B7-436D-A867-1A67CA6611BB}" type="presOf" srcId="{DAD80447-C6ED-43FB-8A4E-DA84B996557E}" destId="{B0DAC932-3B9D-4BCE-A099-9519D7619D65}" srcOrd="0" destOrd="0" presId="urn:microsoft.com/office/officeart/2008/layout/HorizontalMultiLevelHierarchy"/>
    <dgm:cxn modelId="{DA657813-262B-421E-927E-94BEAA562729}" type="presOf" srcId="{6099FE59-DEB6-492D-95E8-AB2C21488646}" destId="{1F08817A-169B-466E-A427-74EA56043885}" srcOrd="0" destOrd="0" presId="urn:microsoft.com/office/officeart/2008/layout/HorizontalMultiLevelHierarchy"/>
    <dgm:cxn modelId="{3803EFEB-279D-4040-A11D-16D9A171E6E8}" type="presOf" srcId="{A7A88DCE-DFD0-4427-9C32-70140E820C4A}" destId="{D2CF1241-1AE1-4F14-AE60-FDFFA91B4CBA}" srcOrd="1" destOrd="0" presId="urn:microsoft.com/office/officeart/2008/layout/HorizontalMultiLevelHierarchy"/>
    <dgm:cxn modelId="{533EBC2B-6BFA-4D3D-B337-537F12598185}" srcId="{A89183B7-E2A7-4615-B3CD-70822120E058}" destId="{E8682781-8A83-407B-A769-DB18C85933F9}" srcOrd="2" destOrd="0" parTransId="{DAD80447-C6ED-43FB-8A4E-DA84B996557E}" sibTransId="{AFBA8A89-3CAA-4577-971E-01ED5CE30D41}"/>
    <dgm:cxn modelId="{B2A9D7D6-0BC7-47F6-BB37-75D3CDECD82E}" type="presOf" srcId="{DAD80447-C6ED-43FB-8A4E-DA84B996557E}" destId="{02E43418-9201-4AA2-BFCA-12C39432D10C}" srcOrd="1" destOrd="0" presId="urn:microsoft.com/office/officeart/2008/layout/HorizontalMultiLevelHierarchy"/>
    <dgm:cxn modelId="{9CE2D904-7CAA-4BD3-85A4-3203D9B97BA6}" srcId="{A89183B7-E2A7-4615-B3CD-70822120E058}" destId="{6099FE59-DEB6-492D-95E8-AB2C21488646}" srcOrd="9" destOrd="0" parTransId="{A7A88DCE-DFD0-4427-9C32-70140E820C4A}" sibTransId="{D8F6BE4A-7274-42F3-A692-7E7E5B67DAF1}"/>
    <dgm:cxn modelId="{38F61F69-E92A-4150-9B9C-97EED0C1687F}" type="presOf" srcId="{F912CCFA-B05C-4987-A8E0-AB80ECE53E4F}" destId="{4340EFE4-0363-4746-AE18-4650D604E7B6}" srcOrd="0" destOrd="0" presId="urn:microsoft.com/office/officeart/2008/layout/HorizontalMultiLevelHierarchy"/>
    <dgm:cxn modelId="{EA1A4AC6-726E-4091-ABBB-CADDC61B7EAB}" type="presOf" srcId="{3BADDAE4-25E7-4826-AD2B-BEC5D5B1F87A}" destId="{33F278E7-F357-44EB-B68A-DF20BD195066}" srcOrd="0" destOrd="0" presId="urn:microsoft.com/office/officeart/2008/layout/HorizontalMultiLevelHierarchy"/>
    <dgm:cxn modelId="{91D6480D-FAD4-4405-BFF2-50956A248DCE}" type="presParOf" srcId="{22441E73-7E14-4D46-92B5-2D60E922F377}" destId="{E419BC07-95A2-48F3-B4D6-406D87A604C1}" srcOrd="0" destOrd="0" presId="urn:microsoft.com/office/officeart/2008/layout/HorizontalMultiLevelHierarchy"/>
    <dgm:cxn modelId="{F0093E67-A722-4A41-8C9B-C7BFE288EFBF}" type="presParOf" srcId="{E419BC07-95A2-48F3-B4D6-406D87A604C1}" destId="{56826473-FA5F-43EF-9C89-3D7B7BBD612E}" srcOrd="0" destOrd="0" presId="urn:microsoft.com/office/officeart/2008/layout/HorizontalMultiLevelHierarchy"/>
    <dgm:cxn modelId="{B9056EDB-D2A9-4A34-83BC-2652CFA32217}" type="presParOf" srcId="{E419BC07-95A2-48F3-B4D6-406D87A604C1}" destId="{17F705C4-3AAB-4373-B4E5-5BCC3E6E0B6A}" srcOrd="1" destOrd="0" presId="urn:microsoft.com/office/officeart/2008/layout/HorizontalMultiLevelHierarchy"/>
    <dgm:cxn modelId="{559C6DA2-DEBF-478C-9D88-4D03C55C7F34}" type="presParOf" srcId="{17F705C4-3AAB-4373-B4E5-5BCC3E6E0B6A}" destId="{964F0497-BBAF-49C3-A9ED-C0A5E0227DC8}" srcOrd="0" destOrd="0" presId="urn:microsoft.com/office/officeart/2008/layout/HorizontalMultiLevelHierarchy"/>
    <dgm:cxn modelId="{F23DCBEB-F2E5-43D6-B19F-F4CADED05A46}" type="presParOf" srcId="{964F0497-BBAF-49C3-A9ED-C0A5E0227DC8}" destId="{7142CACB-9FC2-4913-8A1D-4660AC90951B}" srcOrd="0" destOrd="0" presId="urn:microsoft.com/office/officeart/2008/layout/HorizontalMultiLevelHierarchy"/>
    <dgm:cxn modelId="{FCCE8B65-A63C-4591-852D-9EC72FC6C5DB}" type="presParOf" srcId="{17F705C4-3AAB-4373-B4E5-5BCC3E6E0B6A}" destId="{590285EE-4333-4C9B-BCFB-965322EB8D7F}" srcOrd="1" destOrd="0" presId="urn:microsoft.com/office/officeart/2008/layout/HorizontalMultiLevelHierarchy"/>
    <dgm:cxn modelId="{30654A1E-CB00-4FC2-8176-93977C12EC19}" type="presParOf" srcId="{590285EE-4333-4C9B-BCFB-965322EB8D7F}" destId="{D139CEF7-417E-40FD-BA3A-C3614800E6D0}" srcOrd="0" destOrd="0" presId="urn:microsoft.com/office/officeart/2008/layout/HorizontalMultiLevelHierarchy"/>
    <dgm:cxn modelId="{F0988608-7673-44A5-9B78-BF7BC3B833D1}" type="presParOf" srcId="{590285EE-4333-4C9B-BCFB-965322EB8D7F}" destId="{2A612AA4-688F-4FD5-9D7D-3C8F4AEBA9E2}" srcOrd="1" destOrd="0" presId="urn:microsoft.com/office/officeart/2008/layout/HorizontalMultiLevelHierarchy"/>
    <dgm:cxn modelId="{6EA4CF5D-822D-4FBB-A92D-8522CDC40380}" type="presParOf" srcId="{17F705C4-3AAB-4373-B4E5-5BCC3E6E0B6A}" destId="{910E9576-12E7-4497-A72C-593EA4342A81}" srcOrd="2" destOrd="0" presId="urn:microsoft.com/office/officeart/2008/layout/HorizontalMultiLevelHierarchy"/>
    <dgm:cxn modelId="{06E67F24-526F-4E73-A2C3-CB6DFB2D7981}" type="presParOf" srcId="{910E9576-12E7-4497-A72C-593EA4342A81}" destId="{7CCC423D-00A0-46EF-8D78-CD47B15FCC6F}" srcOrd="0" destOrd="0" presId="urn:microsoft.com/office/officeart/2008/layout/HorizontalMultiLevelHierarchy"/>
    <dgm:cxn modelId="{1B14576F-2970-4174-ABA5-913D23874A38}" type="presParOf" srcId="{17F705C4-3AAB-4373-B4E5-5BCC3E6E0B6A}" destId="{7C467460-4F97-41B7-94DB-A94BB07D5CC9}" srcOrd="3" destOrd="0" presId="urn:microsoft.com/office/officeart/2008/layout/HorizontalMultiLevelHierarchy"/>
    <dgm:cxn modelId="{16161CD9-E3AB-46C4-BA2C-487AE0FFEFEE}" type="presParOf" srcId="{7C467460-4F97-41B7-94DB-A94BB07D5CC9}" destId="{33F278E7-F357-44EB-B68A-DF20BD195066}" srcOrd="0" destOrd="0" presId="urn:microsoft.com/office/officeart/2008/layout/HorizontalMultiLevelHierarchy"/>
    <dgm:cxn modelId="{409FEB20-C479-48D8-B268-0AA5153BCBF2}" type="presParOf" srcId="{7C467460-4F97-41B7-94DB-A94BB07D5CC9}" destId="{B667194D-CA09-42AD-9864-04526FB0A929}" srcOrd="1" destOrd="0" presId="urn:microsoft.com/office/officeart/2008/layout/HorizontalMultiLevelHierarchy"/>
    <dgm:cxn modelId="{801EB8B0-6A08-45DC-82BD-F860D9C30BE6}" type="presParOf" srcId="{17F705C4-3AAB-4373-B4E5-5BCC3E6E0B6A}" destId="{B0DAC932-3B9D-4BCE-A099-9519D7619D65}" srcOrd="4" destOrd="0" presId="urn:microsoft.com/office/officeart/2008/layout/HorizontalMultiLevelHierarchy"/>
    <dgm:cxn modelId="{07F644BD-C9E7-47C4-9A1B-F498ED1133F3}" type="presParOf" srcId="{B0DAC932-3B9D-4BCE-A099-9519D7619D65}" destId="{02E43418-9201-4AA2-BFCA-12C39432D10C}" srcOrd="0" destOrd="0" presId="urn:microsoft.com/office/officeart/2008/layout/HorizontalMultiLevelHierarchy"/>
    <dgm:cxn modelId="{3BC5E6A9-8E29-4E9C-8E3B-73D8C093A179}" type="presParOf" srcId="{17F705C4-3AAB-4373-B4E5-5BCC3E6E0B6A}" destId="{91DF5805-DEA5-4A02-91D5-8F23FD7C52A2}" srcOrd="5" destOrd="0" presId="urn:microsoft.com/office/officeart/2008/layout/HorizontalMultiLevelHierarchy"/>
    <dgm:cxn modelId="{04FEB306-42D8-43AA-B1C8-F5F2F7380FE1}" type="presParOf" srcId="{91DF5805-DEA5-4A02-91D5-8F23FD7C52A2}" destId="{047A7CA1-E44B-42BE-B295-E7DF3B738BE4}" srcOrd="0" destOrd="0" presId="urn:microsoft.com/office/officeart/2008/layout/HorizontalMultiLevelHierarchy"/>
    <dgm:cxn modelId="{202E846E-E2AD-478F-8C79-E505A7C9B00F}" type="presParOf" srcId="{91DF5805-DEA5-4A02-91D5-8F23FD7C52A2}" destId="{95207B7C-CD65-47B8-A2BE-71CB42407B87}" srcOrd="1" destOrd="0" presId="urn:microsoft.com/office/officeart/2008/layout/HorizontalMultiLevelHierarchy"/>
    <dgm:cxn modelId="{0922D91E-3ACA-45FC-9DB2-412D9A4D118F}" type="presParOf" srcId="{17F705C4-3AAB-4373-B4E5-5BCC3E6E0B6A}" destId="{E743F807-8BCE-44C2-8716-F91ECD993D45}" srcOrd="6" destOrd="0" presId="urn:microsoft.com/office/officeart/2008/layout/HorizontalMultiLevelHierarchy"/>
    <dgm:cxn modelId="{F0CE9B9F-E289-4719-8233-4237E473C084}" type="presParOf" srcId="{E743F807-8BCE-44C2-8716-F91ECD993D45}" destId="{22A6BCB7-0954-4429-B972-C4FADD7B3A9D}" srcOrd="0" destOrd="0" presId="urn:microsoft.com/office/officeart/2008/layout/HorizontalMultiLevelHierarchy"/>
    <dgm:cxn modelId="{6184AF4E-3FC5-4DF4-8368-92BA2E351D9F}" type="presParOf" srcId="{17F705C4-3AAB-4373-B4E5-5BCC3E6E0B6A}" destId="{216D8A98-9FDE-474D-8F45-FE38234A1932}" srcOrd="7" destOrd="0" presId="urn:microsoft.com/office/officeart/2008/layout/HorizontalMultiLevelHierarchy"/>
    <dgm:cxn modelId="{CAF1A7DC-B1E4-4037-8750-457899B6ADE3}" type="presParOf" srcId="{216D8A98-9FDE-474D-8F45-FE38234A1932}" destId="{859B200D-AD7F-4249-8A9A-04375A345445}" srcOrd="0" destOrd="0" presId="urn:microsoft.com/office/officeart/2008/layout/HorizontalMultiLevelHierarchy"/>
    <dgm:cxn modelId="{97B43723-F1CD-40AB-895C-F960757A333B}" type="presParOf" srcId="{216D8A98-9FDE-474D-8F45-FE38234A1932}" destId="{3A729D7A-BDE4-4129-A9B6-4B0D3EBFE573}" srcOrd="1" destOrd="0" presId="urn:microsoft.com/office/officeart/2008/layout/HorizontalMultiLevelHierarchy"/>
    <dgm:cxn modelId="{5BF8ED81-1E56-4B50-A136-12A433C16926}" type="presParOf" srcId="{17F705C4-3AAB-4373-B4E5-5BCC3E6E0B6A}" destId="{B44B13E5-4C8A-419D-BD62-C915658D22B4}" srcOrd="8" destOrd="0" presId="urn:microsoft.com/office/officeart/2008/layout/HorizontalMultiLevelHierarchy"/>
    <dgm:cxn modelId="{45F362EF-0135-4E45-BA4C-6C712998D2E7}" type="presParOf" srcId="{B44B13E5-4C8A-419D-BD62-C915658D22B4}" destId="{8EEFA09A-17AD-46E3-998B-B90FC5CDBCC5}" srcOrd="0" destOrd="0" presId="urn:microsoft.com/office/officeart/2008/layout/HorizontalMultiLevelHierarchy"/>
    <dgm:cxn modelId="{606CC86E-1A3F-4377-9A9C-461002E3297D}" type="presParOf" srcId="{17F705C4-3AAB-4373-B4E5-5BCC3E6E0B6A}" destId="{3245D509-2907-407F-810D-F9B50AEEF44A}" srcOrd="9" destOrd="0" presId="urn:microsoft.com/office/officeart/2008/layout/HorizontalMultiLevelHierarchy"/>
    <dgm:cxn modelId="{03C8C154-D622-418C-9234-DC859C56DBB8}" type="presParOf" srcId="{3245D509-2907-407F-810D-F9B50AEEF44A}" destId="{01A35B28-7C1C-42B9-9C66-765EE25EF8C9}" srcOrd="0" destOrd="0" presId="urn:microsoft.com/office/officeart/2008/layout/HorizontalMultiLevelHierarchy"/>
    <dgm:cxn modelId="{9CB35717-47A1-4968-BB91-72DB12D2D389}" type="presParOf" srcId="{3245D509-2907-407F-810D-F9B50AEEF44A}" destId="{EBDCBD71-A11E-4C8F-8FA5-66E5104C48C6}" srcOrd="1" destOrd="0" presId="urn:microsoft.com/office/officeart/2008/layout/HorizontalMultiLevelHierarchy"/>
    <dgm:cxn modelId="{2E6F1213-D3C8-4517-AE24-29FB70DDA763}" type="presParOf" srcId="{17F705C4-3AAB-4373-B4E5-5BCC3E6E0B6A}" destId="{341692BE-C5F7-4509-BAB2-04D763219A0C}" srcOrd="10" destOrd="0" presId="urn:microsoft.com/office/officeart/2008/layout/HorizontalMultiLevelHierarchy"/>
    <dgm:cxn modelId="{FD5F8E33-9E35-48DE-97D0-9D21958881CB}" type="presParOf" srcId="{341692BE-C5F7-4509-BAB2-04D763219A0C}" destId="{9ABC014E-C989-431C-8884-DF280942D47E}" srcOrd="0" destOrd="0" presId="urn:microsoft.com/office/officeart/2008/layout/HorizontalMultiLevelHierarchy"/>
    <dgm:cxn modelId="{23EDE2FB-FB43-43F3-A900-209C468928B7}" type="presParOf" srcId="{17F705C4-3AAB-4373-B4E5-5BCC3E6E0B6A}" destId="{11C6B905-B0FB-4A32-9A58-390A3A05E911}" srcOrd="11" destOrd="0" presId="urn:microsoft.com/office/officeart/2008/layout/HorizontalMultiLevelHierarchy"/>
    <dgm:cxn modelId="{565868CC-A10E-481D-B022-5BF3915A27CC}" type="presParOf" srcId="{11C6B905-B0FB-4A32-9A58-390A3A05E911}" destId="{F9BB86F8-8DDB-462C-AE98-6316B6954B6A}" srcOrd="0" destOrd="0" presId="urn:microsoft.com/office/officeart/2008/layout/HorizontalMultiLevelHierarchy"/>
    <dgm:cxn modelId="{58598F4A-141C-4DA3-B22A-1CE66B7703C6}" type="presParOf" srcId="{11C6B905-B0FB-4A32-9A58-390A3A05E911}" destId="{B7C80FCC-2036-4020-87BC-CC54A66F9696}" srcOrd="1" destOrd="0" presId="urn:microsoft.com/office/officeart/2008/layout/HorizontalMultiLevelHierarchy"/>
    <dgm:cxn modelId="{1A6B5641-7C97-4040-8E90-347ED53A36D1}" type="presParOf" srcId="{17F705C4-3AAB-4373-B4E5-5BCC3E6E0B6A}" destId="{4243059B-C2BA-4CCB-B1F7-E0457448B853}" srcOrd="12" destOrd="0" presId="urn:microsoft.com/office/officeart/2008/layout/HorizontalMultiLevelHierarchy"/>
    <dgm:cxn modelId="{7E30C565-430C-497A-A2BC-2366A6C17F0F}" type="presParOf" srcId="{4243059B-C2BA-4CCB-B1F7-E0457448B853}" destId="{C5AC1961-3A87-4D86-95C7-1F9A1E935C5C}" srcOrd="0" destOrd="0" presId="urn:microsoft.com/office/officeart/2008/layout/HorizontalMultiLevelHierarchy"/>
    <dgm:cxn modelId="{3B730735-A224-494E-8963-EBBC965B06F4}" type="presParOf" srcId="{17F705C4-3AAB-4373-B4E5-5BCC3E6E0B6A}" destId="{21738871-B180-408F-B859-4E4FB9F664A7}" srcOrd="13" destOrd="0" presId="urn:microsoft.com/office/officeart/2008/layout/HorizontalMultiLevelHierarchy"/>
    <dgm:cxn modelId="{5951F490-1382-41E0-8308-21D61C12076E}" type="presParOf" srcId="{21738871-B180-408F-B859-4E4FB9F664A7}" destId="{4340EFE4-0363-4746-AE18-4650D604E7B6}" srcOrd="0" destOrd="0" presId="urn:microsoft.com/office/officeart/2008/layout/HorizontalMultiLevelHierarchy"/>
    <dgm:cxn modelId="{6D0D1569-3076-4BA8-8CF9-A1BE862FB88B}" type="presParOf" srcId="{21738871-B180-408F-B859-4E4FB9F664A7}" destId="{4109CD20-CD24-4F80-8935-5BA32CF6C289}" srcOrd="1" destOrd="0" presId="urn:microsoft.com/office/officeart/2008/layout/HorizontalMultiLevelHierarchy"/>
    <dgm:cxn modelId="{0C421597-248E-402D-A29C-408AE198BDC6}" type="presParOf" srcId="{17F705C4-3AAB-4373-B4E5-5BCC3E6E0B6A}" destId="{C44D4EC8-AEBA-49E1-8A6C-7265FD953031}" srcOrd="14" destOrd="0" presId="urn:microsoft.com/office/officeart/2008/layout/HorizontalMultiLevelHierarchy"/>
    <dgm:cxn modelId="{64DF3916-7CBD-47EF-BCF4-8297CB51C21E}" type="presParOf" srcId="{C44D4EC8-AEBA-49E1-8A6C-7265FD953031}" destId="{FAAC0786-ABC8-4F2F-AF40-3E9D3B1AAB30}" srcOrd="0" destOrd="0" presId="urn:microsoft.com/office/officeart/2008/layout/HorizontalMultiLevelHierarchy"/>
    <dgm:cxn modelId="{803BA433-D1E9-4F00-AE55-C8CF297F7116}" type="presParOf" srcId="{17F705C4-3AAB-4373-B4E5-5BCC3E6E0B6A}" destId="{DA026500-5086-4A27-9459-BC370B9F7E05}" srcOrd="15" destOrd="0" presId="urn:microsoft.com/office/officeart/2008/layout/HorizontalMultiLevelHierarchy"/>
    <dgm:cxn modelId="{90B05FB4-BC08-4376-B846-6C3A6B0AD9B9}" type="presParOf" srcId="{DA026500-5086-4A27-9459-BC370B9F7E05}" destId="{72536FAF-D620-44A8-8392-9BA45D42906B}" srcOrd="0" destOrd="0" presId="urn:microsoft.com/office/officeart/2008/layout/HorizontalMultiLevelHierarchy"/>
    <dgm:cxn modelId="{2CB00884-AB6F-44E3-87BE-F1D7DB9B9E51}" type="presParOf" srcId="{DA026500-5086-4A27-9459-BC370B9F7E05}" destId="{1C2B7D34-5D87-4806-A2EC-CE3080392CFB}" srcOrd="1" destOrd="0" presId="urn:microsoft.com/office/officeart/2008/layout/HorizontalMultiLevelHierarchy"/>
    <dgm:cxn modelId="{7AEDC9D5-6B9C-4F49-B21C-6FD345978B3D}" type="presParOf" srcId="{17F705C4-3AAB-4373-B4E5-5BCC3E6E0B6A}" destId="{AF1A1ADC-B345-4904-B4B7-11D5814C059B}" srcOrd="16" destOrd="0" presId="urn:microsoft.com/office/officeart/2008/layout/HorizontalMultiLevelHierarchy"/>
    <dgm:cxn modelId="{67447277-E2D4-414B-987B-57E2B5C182BB}" type="presParOf" srcId="{AF1A1ADC-B345-4904-B4B7-11D5814C059B}" destId="{DD2EF231-6FF9-445A-B58A-320D17749E1A}" srcOrd="0" destOrd="0" presId="urn:microsoft.com/office/officeart/2008/layout/HorizontalMultiLevelHierarchy"/>
    <dgm:cxn modelId="{78BB453B-6B91-400F-A923-7C5B6AD93B06}" type="presParOf" srcId="{17F705C4-3AAB-4373-B4E5-5BCC3E6E0B6A}" destId="{EDE0CAF9-3F1E-4D87-89EA-A9D18198117D}" srcOrd="17" destOrd="0" presId="urn:microsoft.com/office/officeart/2008/layout/HorizontalMultiLevelHierarchy"/>
    <dgm:cxn modelId="{F5941196-A80C-482E-8784-07B24B63A02C}" type="presParOf" srcId="{EDE0CAF9-3F1E-4D87-89EA-A9D18198117D}" destId="{85F173A2-CAA2-4AAA-A25B-E8DEA9DD5E10}" srcOrd="0" destOrd="0" presId="urn:microsoft.com/office/officeart/2008/layout/HorizontalMultiLevelHierarchy"/>
    <dgm:cxn modelId="{1AEB2162-7765-4658-9182-8C60A617B7CF}" type="presParOf" srcId="{EDE0CAF9-3F1E-4D87-89EA-A9D18198117D}" destId="{5F852406-429F-47EA-9DB4-C6E4063CF106}" srcOrd="1" destOrd="0" presId="urn:microsoft.com/office/officeart/2008/layout/HorizontalMultiLevelHierarchy"/>
    <dgm:cxn modelId="{3B50F96A-4E17-49B7-818B-E80F053BFAA2}" type="presParOf" srcId="{17F705C4-3AAB-4373-B4E5-5BCC3E6E0B6A}" destId="{C715FD8E-942B-452D-AD82-F5F3C463DEA3}" srcOrd="18" destOrd="0" presId="urn:microsoft.com/office/officeart/2008/layout/HorizontalMultiLevelHierarchy"/>
    <dgm:cxn modelId="{1BC18D38-9E30-41E7-83F0-BB09E3D467D1}" type="presParOf" srcId="{C715FD8E-942B-452D-AD82-F5F3C463DEA3}" destId="{D2CF1241-1AE1-4F14-AE60-FDFFA91B4CBA}" srcOrd="0" destOrd="0" presId="urn:microsoft.com/office/officeart/2008/layout/HorizontalMultiLevelHierarchy"/>
    <dgm:cxn modelId="{9A498FF0-CAC6-41D1-B9E7-2B3092B33F52}" type="presParOf" srcId="{17F705C4-3AAB-4373-B4E5-5BCC3E6E0B6A}" destId="{4F8717EC-597D-46A5-821A-4549AD33D8A7}" srcOrd="19" destOrd="0" presId="urn:microsoft.com/office/officeart/2008/layout/HorizontalMultiLevelHierarchy"/>
    <dgm:cxn modelId="{CDCC696D-2651-4219-9114-EFA76B1F3F4C}" type="presParOf" srcId="{4F8717EC-597D-46A5-821A-4549AD33D8A7}" destId="{1F08817A-169B-466E-A427-74EA56043885}" srcOrd="0" destOrd="0" presId="urn:microsoft.com/office/officeart/2008/layout/HorizontalMultiLevelHierarchy"/>
    <dgm:cxn modelId="{490155FE-D660-470F-AB93-F8399171F487}" type="presParOf" srcId="{4F8717EC-597D-46A5-821A-4549AD33D8A7}" destId="{241A7023-73F8-4909-A4BA-D8ED23111E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E4D1E-136C-4EFD-B512-80625EF29E9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3196B26-C0EA-4646-B33E-0C30725B0EE4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راهنمای کنترل مدارک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74FE1938-F667-40E9-88F8-AAE554252A84}" type="parTrans" cxnId="{D65C55E8-90C4-4CD3-B2C5-580324F5B893}">
      <dgm:prSet/>
      <dgm:spPr/>
      <dgm:t>
        <a:bodyPr/>
        <a:lstStyle/>
        <a:p>
          <a:pPr rtl="1"/>
          <a:endParaRPr lang="fa-IR"/>
        </a:p>
      </dgm:t>
    </dgm:pt>
    <dgm:pt modelId="{0A4D7601-C9EA-47B8-ABDA-BEF97D2047CD}" type="sibTrans" cxnId="{D65C55E8-90C4-4CD3-B2C5-580324F5B893}">
      <dgm:prSet/>
      <dgm:spPr/>
      <dgm:t>
        <a:bodyPr/>
        <a:lstStyle/>
        <a:p>
          <a:pPr rtl="1"/>
          <a:endParaRPr lang="fa-IR"/>
        </a:p>
      </dgm:t>
    </dgm:pt>
    <dgm:pt modelId="{FA346DEC-EF00-424A-B6CA-9668F74D9D46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فرم اطلاعات قبولی </a:t>
          </a:r>
          <a:endParaRPr lang="fa-IR" dirty="0"/>
        </a:p>
      </dgm:t>
    </dgm:pt>
    <dgm:pt modelId="{6CF38F29-E6BC-47C8-940F-90C9FD00EBF1}" type="parTrans" cxnId="{C3436305-23BE-4E07-A2DF-F3AAC401036B}">
      <dgm:prSet/>
      <dgm:spPr/>
      <dgm:t>
        <a:bodyPr/>
        <a:lstStyle/>
        <a:p>
          <a:pPr rtl="1"/>
          <a:endParaRPr lang="fa-IR"/>
        </a:p>
      </dgm:t>
    </dgm:pt>
    <dgm:pt modelId="{4126B795-592D-4E41-AC0C-C3FD484B9DE8}" type="sibTrans" cxnId="{C3436305-23BE-4E07-A2DF-F3AAC401036B}">
      <dgm:prSet/>
      <dgm:spPr/>
      <dgm:t>
        <a:bodyPr/>
        <a:lstStyle/>
        <a:p>
          <a:pPr rtl="1"/>
          <a:endParaRPr lang="fa-IR"/>
        </a:p>
      </dgm:t>
    </dgm:pt>
    <dgm:pt modelId="{F9FD6FDC-B185-411C-9411-DA3E8B3A80C2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کارنامه تغییر رشته و انتقال آزمون سراسری </a:t>
          </a:r>
          <a:endParaRPr lang="fa-IR" dirty="0"/>
        </a:p>
      </dgm:t>
    </dgm:pt>
    <dgm:pt modelId="{E62316CC-97BC-46A1-894C-4DA3D86974D0}" type="parTrans" cxnId="{3768C9D9-5030-413A-A749-E5D9E18F25D1}">
      <dgm:prSet/>
      <dgm:spPr/>
      <dgm:t>
        <a:bodyPr/>
        <a:lstStyle/>
        <a:p>
          <a:pPr rtl="1"/>
          <a:endParaRPr lang="fa-IR"/>
        </a:p>
      </dgm:t>
    </dgm:pt>
    <dgm:pt modelId="{33EF6AF9-6BED-40C3-A760-A0439E9C9786}" type="sibTrans" cxnId="{3768C9D9-5030-413A-A749-E5D9E18F25D1}">
      <dgm:prSet/>
      <dgm:spPr/>
      <dgm:t>
        <a:bodyPr/>
        <a:lstStyle/>
        <a:p>
          <a:pPr rtl="1"/>
          <a:endParaRPr lang="fa-IR"/>
        </a:p>
      </dgm:t>
    </dgm:pt>
    <dgm:pt modelId="{1F852F9C-5213-4948-8A09-869CE27F0D71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کارنامه فارغ التحصیلی دوره متوسطه</a:t>
          </a:r>
          <a:endParaRPr lang="fa-IR" dirty="0"/>
        </a:p>
      </dgm:t>
    </dgm:pt>
    <dgm:pt modelId="{2936D28F-3D61-4C5C-B9BB-C9BCA555789F}" type="parTrans" cxnId="{F872E38F-7769-472B-8E96-61B1C26CE1F7}">
      <dgm:prSet/>
      <dgm:spPr/>
      <dgm:t>
        <a:bodyPr/>
        <a:lstStyle/>
        <a:p>
          <a:pPr rtl="1"/>
          <a:endParaRPr lang="fa-IR"/>
        </a:p>
      </dgm:t>
    </dgm:pt>
    <dgm:pt modelId="{AEB604F6-0DD8-42F5-BFFB-3D54531DABB2}" type="sibTrans" cxnId="{F872E38F-7769-472B-8E96-61B1C26CE1F7}">
      <dgm:prSet/>
      <dgm:spPr/>
      <dgm:t>
        <a:bodyPr/>
        <a:lstStyle/>
        <a:p>
          <a:pPr rtl="1"/>
          <a:endParaRPr lang="fa-IR"/>
        </a:p>
      </dgm:t>
    </dgm:pt>
    <dgm:pt modelId="{5C617518-E077-4FD3-A9D3-D9D6BE7C049D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تأییدیه تحصیلی دوره متوسطه</a:t>
          </a:r>
          <a:endParaRPr lang="fa-IR" dirty="0"/>
        </a:p>
      </dgm:t>
    </dgm:pt>
    <dgm:pt modelId="{8A613A69-5A1B-4423-9A6D-2C0883F962BF}" type="parTrans" cxnId="{988AFFF8-FE51-411A-BC20-689712696076}">
      <dgm:prSet/>
      <dgm:spPr/>
      <dgm:t>
        <a:bodyPr/>
        <a:lstStyle/>
        <a:p>
          <a:pPr rtl="1"/>
          <a:endParaRPr lang="fa-IR"/>
        </a:p>
      </dgm:t>
    </dgm:pt>
    <dgm:pt modelId="{9EBD1D89-F91E-442F-AF77-19CBAD3ED914}" type="sibTrans" cxnId="{988AFFF8-FE51-411A-BC20-689712696076}">
      <dgm:prSet/>
      <dgm:spPr/>
      <dgm:t>
        <a:bodyPr/>
        <a:lstStyle/>
        <a:p>
          <a:pPr rtl="1"/>
          <a:endParaRPr lang="fa-IR"/>
        </a:p>
      </dgm:t>
    </dgm:pt>
    <dgm:pt modelId="{23497A97-B415-4D0D-B8D2-8D27014D556C}">
      <dgm:prSet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گواهی­نامه پایان تحصیلات دوره متوسطه</a:t>
          </a:r>
          <a:endParaRPr lang="fa-IR" dirty="0"/>
        </a:p>
      </dgm:t>
    </dgm:pt>
    <dgm:pt modelId="{076FF775-D42E-4D8D-A410-12F6C7CDDB00}" type="parTrans" cxnId="{407BF66C-F34E-4654-89DA-35E8C5375C6E}">
      <dgm:prSet/>
      <dgm:spPr/>
      <dgm:t>
        <a:bodyPr/>
        <a:lstStyle/>
        <a:p>
          <a:pPr rtl="1"/>
          <a:endParaRPr lang="fa-IR"/>
        </a:p>
      </dgm:t>
    </dgm:pt>
    <dgm:pt modelId="{B6CC5A85-FCD7-40CB-BE4D-52D3E38A9DB5}" type="sibTrans" cxnId="{407BF66C-F34E-4654-89DA-35E8C5375C6E}">
      <dgm:prSet/>
      <dgm:spPr/>
      <dgm:t>
        <a:bodyPr/>
        <a:lstStyle/>
        <a:p>
          <a:pPr rtl="1"/>
          <a:endParaRPr lang="fa-IR"/>
        </a:p>
      </dgm:t>
    </dgm:pt>
    <dgm:pt modelId="{75C51C75-0814-4D15-B5F1-966A4B4945F4}">
      <dgm:prSet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کارنامه فارغ التحصیلی دوره پیش دانشگاهی</a:t>
          </a:r>
          <a:endParaRPr lang="fa-IR" dirty="0"/>
        </a:p>
      </dgm:t>
    </dgm:pt>
    <dgm:pt modelId="{B0DCE58B-3E35-4A77-B74D-C8AA19DA3809}" type="parTrans" cxnId="{9171F83C-872C-458B-A273-05B79DCBDF8C}">
      <dgm:prSet/>
      <dgm:spPr/>
      <dgm:t>
        <a:bodyPr/>
        <a:lstStyle/>
        <a:p>
          <a:pPr rtl="1"/>
          <a:endParaRPr lang="fa-IR"/>
        </a:p>
      </dgm:t>
    </dgm:pt>
    <dgm:pt modelId="{097A1595-6D3C-4BB1-B647-64EB1A2281D7}" type="sibTrans" cxnId="{9171F83C-872C-458B-A273-05B79DCBDF8C}">
      <dgm:prSet/>
      <dgm:spPr/>
      <dgm:t>
        <a:bodyPr/>
        <a:lstStyle/>
        <a:p>
          <a:pPr rtl="1"/>
          <a:endParaRPr lang="fa-IR"/>
        </a:p>
      </dgm:t>
    </dgm:pt>
    <dgm:pt modelId="{AE402583-4906-448D-80AF-76CD5FB99148}">
      <dgm:prSet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گواهینامه پایان دوره پیش دانشگاهی</a:t>
          </a:r>
          <a:endParaRPr lang="fa-IR" dirty="0"/>
        </a:p>
      </dgm:t>
    </dgm:pt>
    <dgm:pt modelId="{AF0AE0D8-FCD5-49E6-BE81-B2F44EFDD280}" type="parTrans" cxnId="{296C7F57-A29D-47A5-90D4-37E1D65A9648}">
      <dgm:prSet/>
      <dgm:spPr/>
      <dgm:t>
        <a:bodyPr/>
        <a:lstStyle/>
        <a:p>
          <a:pPr rtl="1"/>
          <a:endParaRPr lang="fa-IR"/>
        </a:p>
      </dgm:t>
    </dgm:pt>
    <dgm:pt modelId="{802A67EC-8CCC-4E35-B6C2-4EF688077853}" type="sibTrans" cxnId="{296C7F57-A29D-47A5-90D4-37E1D65A9648}">
      <dgm:prSet/>
      <dgm:spPr/>
      <dgm:t>
        <a:bodyPr/>
        <a:lstStyle/>
        <a:p>
          <a:pPr rtl="1"/>
          <a:endParaRPr lang="fa-IR"/>
        </a:p>
      </dgm:t>
    </dgm:pt>
    <dgm:pt modelId="{E9C12D77-7959-41A3-A651-020E11CDB386}" type="pres">
      <dgm:prSet presAssocID="{BE7E4D1E-136C-4EFD-B512-80625EF29E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AD17C-5E32-413F-8EB3-079B01FC4B16}" type="pres">
      <dgm:prSet presAssocID="{E3196B26-C0EA-4646-B33E-0C30725B0EE4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2D826CC8-E4CC-4BA5-9657-95EAAF057E53}" type="pres">
      <dgm:prSet presAssocID="{6CF38F29-E6BC-47C8-940F-90C9FD00EBF1}" presName="Name9" presStyleLbl="parChTrans1D2" presStyleIdx="0" presStyleCnt="7"/>
      <dgm:spPr/>
      <dgm:t>
        <a:bodyPr/>
        <a:lstStyle/>
        <a:p>
          <a:endParaRPr lang="en-US"/>
        </a:p>
      </dgm:t>
    </dgm:pt>
    <dgm:pt modelId="{E5995DC6-8D89-44A1-95BB-BCFFED7B66B8}" type="pres">
      <dgm:prSet presAssocID="{6CF38F29-E6BC-47C8-940F-90C9FD00EBF1}" presName="connTx" presStyleLbl="parChTrans1D2" presStyleIdx="0" presStyleCnt="7"/>
      <dgm:spPr/>
      <dgm:t>
        <a:bodyPr/>
        <a:lstStyle/>
        <a:p>
          <a:endParaRPr lang="en-US"/>
        </a:p>
      </dgm:t>
    </dgm:pt>
    <dgm:pt modelId="{376DA96B-2E45-4383-A8C8-D5E1F0484835}" type="pres">
      <dgm:prSet presAssocID="{FA346DEC-EF00-424A-B6CA-9668F74D9D4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538E41-9C49-4BA4-8244-E28F59A1C966}" type="pres">
      <dgm:prSet presAssocID="{E62316CC-97BC-46A1-894C-4DA3D86974D0}" presName="Name9" presStyleLbl="parChTrans1D2" presStyleIdx="1" presStyleCnt="7"/>
      <dgm:spPr/>
      <dgm:t>
        <a:bodyPr/>
        <a:lstStyle/>
        <a:p>
          <a:endParaRPr lang="en-US"/>
        </a:p>
      </dgm:t>
    </dgm:pt>
    <dgm:pt modelId="{6CB3ADF3-97D7-47E2-B637-D2A3235E93CB}" type="pres">
      <dgm:prSet presAssocID="{E62316CC-97BC-46A1-894C-4DA3D86974D0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E6C2227-C250-4968-A6EE-E5D6B6191E04}" type="pres">
      <dgm:prSet presAssocID="{F9FD6FDC-B185-411C-9411-DA3E8B3A80C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ECFC4A-1D16-4BA5-BC31-E53A20263668}" type="pres">
      <dgm:prSet presAssocID="{2936D28F-3D61-4C5C-B9BB-C9BCA555789F}" presName="Name9" presStyleLbl="parChTrans1D2" presStyleIdx="2" presStyleCnt="7"/>
      <dgm:spPr/>
      <dgm:t>
        <a:bodyPr/>
        <a:lstStyle/>
        <a:p>
          <a:endParaRPr lang="en-US"/>
        </a:p>
      </dgm:t>
    </dgm:pt>
    <dgm:pt modelId="{94BF49C5-9A38-4AF2-B08E-257018CE97E7}" type="pres">
      <dgm:prSet presAssocID="{2936D28F-3D61-4C5C-B9BB-C9BCA555789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3DC0E42-FBEC-4FD2-A732-DF5687376D70}" type="pres">
      <dgm:prSet presAssocID="{1F852F9C-5213-4948-8A09-869CE27F0D7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979698E-39AC-4E86-893F-A2A3CCC1C9F5}" type="pres">
      <dgm:prSet presAssocID="{8A613A69-5A1B-4423-9A6D-2C0883F962BF}" presName="Name9" presStyleLbl="parChTrans1D2" presStyleIdx="3" presStyleCnt="7"/>
      <dgm:spPr/>
      <dgm:t>
        <a:bodyPr/>
        <a:lstStyle/>
        <a:p>
          <a:endParaRPr lang="en-US"/>
        </a:p>
      </dgm:t>
    </dgm:pt>
    <dgm:pt modelId="{16726ACE-0529-4975-A229-A709F4A184DE}" type="pres">
      <dgm:prSet presAssocID="{8A613A69-5A1B-4423-9A6D-2C0883F962BF}" presName="connTx" presStyleLbl="parChTrans1D2" presStyleIdx="3" presStyleCnt="7"/>
      <dgm:spPr/>
      <dgm:t>
        <a:bodyPr/>
        <a:lstStyle/>
        <a:p>
          <a:endParaRPr lang="en-US"/>
        </a:p>
      </dgm:t>
    </dgm:pt>
    <dgm:pt modelId="{CF0BB08B-DA4E-4E21-B45D-75CA32C66787}" type="pres">
      <dgm:prSet presAssocID="{5C617518-E077-4FD3-A9D3-D9D6BE7C04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B57707-4E5B-492B-8124-B169ED5CFCA3}" type="pres">
      <dgm:prSet presAssocID="{076FF775-D42E-4D8D-A410-12F6C7CDDB00}" presName="Name9" presStyleLbl="parChTrans1D2" presStyleIdx="4" presStyleCnt="7"/>
      <dgm:spPr/>
      <dgm:t>
        <a:bodyPr/>
        <a:lstStyle/>
        <a:p>
          <a:endParaRPr lang="en-US"/>
        </a:p>
      </dgm:t>
    </dgm:pt>
    <dgm:pt modelId="{5733CB8A-72F2-4C19-B5F3-5003A5385995}" type="pres">
      <dgm:prSet presAssocID="{076FF775-D42E-4D8D-A410-12F6C7CDDB0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448C81F3-F641-4DA3-B5C0-F460FE22C3D5}" type="pres">
      <dgm:prSet presAssocID="{23497A97-B415-4D0D-B8D2-8D27014D556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D36C2-FEF6-401F-A28C-281BB12346E5}" type="pres">
      <dgm:prSet presAssocID="{B0DCE58B-3E35-4A77-B74D-C8AA19DA3809}" presName="Name9" presStyleLbl="parChTrans1D2" presStyleIdx="5" presStyleCnt="7"/>
      <dgm:spPr/>
      <dgm:t>
        <a:bodyPr/>
        <a:lstStyle/>
        <a:p>
          <a:endParaRPr lang="en-US"/>
        </a:p>
      </dgm:t>
    </dgm:pt>
    <dgm:pt modelId="{237EA11B-FD16-42EE-BBA6-EAFEC820AF51}" type="pres">
      <dgm:prSet presAssocID="{B0DCE58B-3E35-4A77-B74D-C8AA19DA380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95EAEE1-E0E0-4467-A58A-1D5452C11AFA}" type="pres">
      <dgm:prSet presAssocID="{75C51C75-0814-4D15-B5F1-966A4B4945F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8CB42-7949-41BA-9977-AE87E0DE2F7A}" type="pres">
      <dgm:prSet presAssocID="{AF0AE0D8-FCD5-49E6-BE81-B2F44EFDD280}" presName="Name9" presStyleLbl="parChTrans1D2" presStyleIdx="6" presStyleCnt="7"/>
      <dgm:spPr/>
      <dgm:t>
        <a:bodyPr/>
        <a:lstStyle/>
        <a:p>
          <a:endParaRPr lang="en-US"/>
        </a:p>
      </dgm:t>
    </dgm:pt>
    <dgm:pt modelId="{028346B8-4587-45D4-B808-0F1426475B35}" type="pres">
      <dgm:prSet presAssocID="{AF0AE0D8-FCD5-49E6-BE81-B2F44EFDD280}" presName="connTx" presStyleLbl="parChTrans1D2" presStyleIdx="6" presStyleCnt="7"/>
      <dgm:spPr/>
      <dgm:t>
        <a:bodyPr/>
        <a:lstStyle/>
        <a:p>
          <a:endParaRPr lang="en-US"/>
        </a:p>
      </dgm:t>
    </dgm:pt>
    <dgm:pt modelId="{1B9FCD01-7B6E-4D8E-AF7B-D18C9F5B7517}" type="pres">
      <dgm:prSet presAssocID="{AE402583-4906-448D-80AF-76CD5FB9914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89A55-22BF-416D-A297-B0623C09436A}" type="presOf" srcId="{8A613A69-5A1B-4423-9A6D-2C0883F962BF}" destId="{16726ACE-0529-4975-A229-A709F4A184DE}" srcOrd="1" destOrd="0" presId="urn:microsoft.com/office/officeart/2005/8/layout/radial1"/>
    <dgm:cxn modelId="{A46D9F9A-21DC-4AB1-AED3-882A7E826660}" type="presOf" srcId="{076FF775-D42E-4D8D-A410-12F6C7CDDB00}" destId="{11B57707-4E5B-492B-8124-B169ED5CFCA3}" srcOrd="0" destOrd="0" presId="urn:microsoft.com/office/officeart/2005/8/layout/radial1"/>
    <dgm:cxn modelId="{C3546F46-FD95-4811-AAAB-5FA81C64C925}" type="presOf" srcId="{AF0AE0D8-FCD5-49E6-BE81-B2F44EFDD280}" destId="{CDA8CB42-7949-41BA-9977-AE87E0DE2F7A}" srcOrd="0" destOrd="0" presId="urn:microsoft.com/office/officeart/2005/8/layout/radial1"/>
    <dgm:cxn modelId="{40797DD3-F592-4050-A308-E711211BA8D5}" type="presOf" srcId="{AE402583-4906-448D-80AF-76CD5FB99148}" destId="{1B9FCD01-7B6E-4D8E-AF7B-D18C9F5B7517}" srcOrd="0" destOrd="0" presId="urn:microsoft.com/office/officeart/2005/8/layout/radial1"/>
    <dgm:cxn modelId="{42357C82-F414-495E-BA39-FF58F75D3A45}" type="presOf" srcId="{FA346DEC-EF00-424A-B6CA-9668F74D9D46}" destId="{376DA96B-2E45-4383-A8C8-D5E1F0484835}" srcOrd="0" destOrd="0" presId="urn:microsoft.com/office/officeart/2005/8/layout/radial1"/>
    <dgm:cxn modelId="{3768C9D9-5030-413A-A749-E5D9E18F25D1}" srcId="{E3196B26-C0EA-4646-B33E-0C30725B0EE4}" destId="{F9FD6FDC-B185-411C-9411-DA3E8B3A80C2}" srcOrd="1" destOrd="0" parTransId="{E62316CC-97BC-46A1-894C-4DA3D86974D0}" sibTransId="{33EF6AF9-6BED-40C3-A760-A0439E9C9786}"/>
    <dgm:cxn modelId="{C3436305-23BE-4E07-A2DF-F3AAC401036B}" srcId="{E3196B26-C0EA-4646-B33E-0C30725B0EE4}" destId="{FA346DEC-EF00-424A-B6CA-9668F74D9D46}" srcOrd="0" destOrd="0" parTransId="{6CF38F29-E6BC-47C8-940F-90C9FD00EBF1}" sibTransId="{4126B795-592D-4E41-AC0C-C3FD484B9DE8}"/>
    <dgm:cxn modelId="{296C7F57-A29D-47A5-90D4-37E1D65A9648}" srcId="{E3196B26-C0EA-4646-B33E-0C30725B0EE4}" destId="{AE402583-4906-448D-80AF-76CD5FB99148}" srcOrd="6" destOrd="0" parTransId="{AF0AE0D8-FCD5-49E6-BE81-B2F44EFDD280}" sibTransId="{802A67EC-8CCC-4E35-B6C2-4EF688077853}"/>
    <dgm:cxn modelId="{9171F83C-872C-458B-A273-05B79DCBDF8C}" srcId="{E3196B26-C0EA-4646-B33E-0C30725B0EE4}" destId="{75C51C75-0814-4D15-B5F1-966A4B4945F4}" srcOrd="5" destOrd="0" parTransId="{B0DCE58B-3E35-4A77-B74D-C8AA19DA3809}" sibTransId="{097A1595-6D3C-4BB1-B647-64EB1A2281D7}"/>
    <dgm:cxn modelId="{36CF8C2C-90AF-426B-9D14-572F315D27A5}" type="presOf" srcId="{B0DCE58B-3E35-4A77-B74D-C8AA19DA3809}" destId="{237EA11B-FD16-42EE-BBA6-EAFEC820AF51}" srcOrd="1" destOrd="0" presId="urn:microsoft.com/office/officeart/2005/8/layout/radial1"/>
    <dgm:cxn modelId="{6651CA55-3C10-4C95-81C8-F3134AEBC5A4}" type="presOf" srcId="{AF0AE0D8-FCD5-49E6-BE81-B2F44EFDD280}" destId="{028346B8-4587-45D4-B808-0F1426475B35}" srcOrd="1" destOrd="0" presId="urn:microsoft.com/office/officeart/2005/8/layout/radial1"/>
    <dgm:cxn modelId="{89650172-2F63-4AA2-B539-932F1AF09D2C}" type="presOf" srcId="{23497A97-B415-4D0D-B8D2-8D27014D556C}" destId="{448C81F3-F641-4DA3-B5C0-F460FE22C3D5}" srcOrd="0" destOrd="0" presId="urn:microsoft.com/office/officeart/2005/8/layout/radial1"/>
    <dgm:cxn modelId="{72AD2F26-4253-445D-BBC2-4824C3EF725D}" type="presOf" srcId="{5C617518-E077-4FD3-A9D3-D9D6BE7C049D}" destId="{CF0BB08B-DA4E-4E21-B45D-75CA32C66787}" srcOrd="0" destOrd="0" presId="urn:microsoft.com/office/officeart/2005/8/layout/radial1"/>
    <dgm:cxn modelId="{D65C55E8-90C4-4CD3-B2C5-580324F5B893}" srcId="{BE7E4D1E-136C-4EFD-B512-80625EF29E90}" destId="{E3196B26-C0EA-4646-B33E-0C30725B0EE4}" srcOrd="0" destOrd="0" parTransId="{74FE1938-F667-40E9-88F8-AAE554252A84}" sibTransId="{0A4D7601-C9EA-47B8-ABDA-BEF97D2047CD}"/>
    <dgm:cxn modelId="{C716AB67-693F-47FD-A510-D33E3B4CCE9C}" type="presOf" srcId="{6CF38F29-E6BC-47C8-940F-90C9FD00EBF1}" destId="{2D826CC8-E4CC-4BA5-9657-95EAAF057E53}" srcOrd="0" destOrd="0" presId="urn:microsoft.com/office/officeart/2005/8/layout/radial1"/>
    <dgm:cxn modelId="{DEAEAE21-4A49-476D-838C-7263329EB882}" type="presOf" srcId="{E62316CC-97BC-46A1-894C-4DA3D86974D0}" destId="{5C538E41-9C49-4BA4-8244-E28F59A1C966}" srcOrd="0" destOrd="0" presId="urn:microsoft.com/office/officeart/2005/8/layout/radial1"/>
    <dgm:cxn modelId="{4E35726F-3295-44B6-BC68-C8D5DF7C4167}" type="presOf" srcId="{E3196B26-C0EA-4646-B33E-0C30725B0EE4}" destId="{D94AD17C-5E32-413F-8EB3-079B01FC4B16}" srcOrd="0" destOrd="0" presId="urn:microsoft.com/office/officeart/2005/8/layout/radial1"/>
    <dgm:cxn modelId="{90DC5F50-8845-4B9E-8153-329B692E3383}" type="presOf" srcId="{F9FD6FDC-B185-411C-9411-DA3E8B3A80C2}" destId="{2E6C2227-C250-4968-A6EE-E5D6B6191E04}" srcOrd="0" destOrd="0" presId="urn:microsoft.com/office/officeart/2005/8/layout/radial1"/>
    <dgm:cxn modelId="{DC4F0F68-24CA-41FE-AE53-440712742A4A}" type="presOf" srcId="{6CF38F29-E6BC-47C8-940F-90C9FD00EBF1}" destId="{E5995DC6-8D89-44A1-95BB-BCFFED7B66B8}" srcOrd="1" destOrd="0" presId="urn:microsoft.com/office/officeart/2005/8/layout/radial1"/>
    <dgm:cxn modelId="{8841A65A-33AC-4F76-A654-C2D06FF0071C}" type="presOf" srcId="{076FF775-D42E-4D8D-A410-12F6C7CDDB00}" destId="{5733CB8A-72F2-4C19-B5F3-5003A5385995}" srcOrd="1" destOrd="0" presId="urn:microsoft.com/office/officeart/2005/8/layout/radial1"/>
    <dgm:cxn modelId="{335CDDA1-B6CC-4018-B730-4C94FA84EEB7}" type="presOf" srcId="{75C51C75-0814-4D15-B5F1-966A4B4945F4}" destId="{395EAEE1-E0E0-4467-A58A-1D5452C11AFA}" srcOrd="0" destOrd="0" presId="urn:microsoft.com/office/officeart/2005/8/layout/radial1"/>
    <dgm:cxn modelId="{08C9E7C7-EAE5-4488-ACEB-FCA2F5BF6DA8}" type="presOf" srcId="{BE7E4D1E-136C-4EFD-B512-80625EF29E90}" destId="{E9C12D77-7959-41A3-A651-020E11CDB386}" srcOrd="0" destOrd="0" presId="urn:microsoft.com/office/officeart/2005/8/layout/radial1"/>
    <dgm:cxn modelId="{179932E5-D006-43E4-82BA-1051929028EE}" type="presOf" srcId="{2936D28F-3D61-4C5C-B9BB-C9BCA555789F}" destId="{94BF49C5-9A38-4AF2-B08E-257018CE97E7}" srcOrd="1" destOrd="0" presId="urn:microsoft.com/office/officeart/2005/8/layout/radial1"/>
    <dgm:cxn modelId="{03DF657F-6A7F-4428-B793-5B4A6A5F5D2A}" type="presOf" srcId="{B0DCE58B-3E35-4A77-B74D-C8AA19DA3809}" destId="{622D36C2-FEF6-401F-A28C-281BB12346E5}" srcOrd="0" destOrd="0" presId="urn:microsoft.com/office/officeart/2005/8/layout/radial1"/>
    <dgm:cxn modelId="{39DB0502-F22C-4C31-8F3D-B50D6B33297E}" type="presOf" srcId="{2936D28F-3D61-4C5C-B9BB-C9BCA555789F}" destId="{DAECFC4A-1D16-4BA5-BC31-E53A20263668}" srcOrd="0" destOrd="0" presId="urn:microsoft.com/office/officeart/2005/8/layout/radial1"/>
    <dgm:cxn modelId="{F872E38F-7769-472B-8E96-61B1C26CE1F7}" srcId="{E3196B26-C0EA-4646-B33E-0C30725B0EE4}" destId="{1F852F9C-5213-4948-8A09-869CE27F0D71}" srcOrd="2" destOrd="0" parTransId="{2936D28F-3D61-4C5C-B9BB-C9BCA555789F}" sibTransId="{AEB604F6-0DD8-42F5-BFFB-3D54531DABB2}"/>
    <dgm:cxn modelId="{41358548-2FE8-49F1-8537-6DCC068E45AC}" type="presOf" srcId="{1F852F9C-5213-4948-8A09-869CE27F0D71}" destId="{63DC0E42-FBEC-4FD2-A732-DF5687376D70}" srcOrd="0" destOrd="0" presId="urn:microsoft.com/office/officeart/2005/8/layout/radial1"/>
    <dgm:cxn modelId="{988AFFF8-FE51-411A-BC20-689712696076}" srcId="{E3196B26-C0EA-4646-B33E-0C30725B0EE4}" destId="{5C617518-E077-4FD3-A9D3-D9D6BE7C049D}" srcOrd="3" destOrd="0" parTransId="{8A613A69-5A1B-4423-9A6D-2C0883F962BF}" sibTransId="{9EBD1D89-F91E-442F-AF77-19CBAD3ED914}"/>
    <dgm:cxn modelId="{FF41A58B-9F9B-4541-A6C4-16245315803A}" type="presOf" srcId="{8A613A69-5A1B-4423-9A6D-2C0883F962BF}" destId="{B979698E-39AC-4E86-893F-A2A3CCC1C9F5}" srcOrd="0" destOrd="0" presId="urn:microsoft.com/office/officeart/2005/8/layout/radial1"/>
    <dgm:cxn modelId="{D8FB8D25-161D-4EBB-A7B4-7814EFF40304}" type="presOf" srcId="{E62316CC-97BC-46A1-894C-4DA3D86974D0}" destId="{6CB3ADF3-97D7-47E2-B637-D2A3235E93CB}" srcOrd="1" destOrd="0" presId="urn:microsoft.com/office/officeart/2005/8/layout/radial1"/>
    <dgm:cxn modelId="{407BF66C-F34E-4654-89DA-35E8C5375C6E}" srcId="{E3196B26-C0EA-4646-B33E-0C30725B0EE4}" destId="{23497A97-B415-4D0D-B8D2-8D27014D556C}" srcOrd="4" destOrd="0" parTransId="{076FF775-D42E-4D8D-A410-12F6C7CDDB00}" sibTransId="{B6CC5A85-FCD7-40CB-BE4D-52D3E38A9DB5}"/>
    <dgm:cxn modelId="{E45B45B7-A858-44C5-B155-5E7B01D1B6CE}" type="presParOf" srcId="{E9C12D77-7959-41A3-A651-020E11CDB386}" destId="{D94AD17C-5E32-413F-8EB3-079B01FC4B16}" srcOrd="0" destOrd="0" presId="urn:microsoft.com/office/officeart/2005/8/layout/radial1"/>
    <dgm:cxn modelId="{117900A0-5C74-4327-A442-2F43E2B76603}" type="presParOf" srcId="{E9C12D77-7959-41A3-A651-020E11CDB386}" destId="{2D826CC8-E4CC-4BA5-9657-95EAAF057E53}" srcOrd="1" destOrd="0" presId="urn:microsoft.com/office/officeart/2005/8/layout/radial1"/>
    <dgm:cxn modelId="{63D02FA4-519C-476E-AB6B-5D5A45E2EF6D}" type="presParOf" srcId="{2D826CC8-E4CC-4BA5-9657-95EAAF057E53}" destId="{E5995DC6-8D89-44A1-95BB-BCFFED7B66B8}" srcOrd="0" destOrd="0" presId="urn:microsoft.com/office/officeart/2005/8/layout/radial1"/>
    <dgm:cxn modelId="{CECC5B19-2272-47C9-8772-33CD45013D65}" type="presParOf" srcId="{E9C12D77-7959-41A3-A651-020E11CDB386}" destId="{376DA96B-2E45-4383-A8C8-D5E1F0484835}" srcOrd="2" destOrd="0" presId="urn:microsoft.com/office/officeart/2005/8/layout/radial1"/>
    <dgm:cxn modelId="{D64404FD-3443-4B59-9FEF-0F5A455EAE82}" type="presParOf" srcId="{E9C12D77-7959-41A3-A651-020E11CDB386}" destId="{5C538E41-9C49-4BA4-8244-E28F59A1C966}" srcOrd="3" destOrd="0" presId="urn:microsoft.com/office/officeart/2005/8/layout/radial1"/>
    <dgm:cxn modelId="{8E091A34-BD51-4866-9101-99439D046B92}" type="presParOf" srcId="{5C538E41-9C49-4BA4-8244-E28F59A1C966}" destId="{6CB3ADF3-97D7-47E2-B637-D2A3235E93CB}" srcOrd="0" destOrd="0" presId="urn:microsoft.com/office/officeart/2005/8/layout/radial1"/>
    <dgm:cxn modelId="{87BF96C8-8C81-4325-BF7C-1308E9C391FC}" type="presParOf" srcId="{E9C12D77-7959-41A3-A651-020E11CDB386}" destId="{2E6C2227-C250-4968-A6EE-E5D6B6191E04}" srcOrd="4" destOrd="0" presId="urn:microsoft.com/office/officeart/2005/8/layout/radial1"/>
    <dgm:cxn modelId="{AEE6F3F1-AEF7-4703-B0E9-D2816F4519E1}" type="presParOf" srcId="{E9C12D77-7959-41A3-A651-020E11CDB386}" destId="{DAECFC4A-1D16-4BA5-BC31-E53A20263668}" srcOrd="5" destOrd="0" presId="urn:microsoft.com/office/officeart/2005/8/layout/radial1"/>
    <dgm:cxn modelId="{EB46B19C-A134-4CD3-852A-DD87882F36E0}" type="presParOf" srcId="{DAECFC4A-1D16-4BA5-BC31-E53A20263668}" destId="{94BF49C5-9A38-4AF2-B08E-257018CE97E7}" srcOrd="0" destOrd="0" presId="urn:microsoft.com/office/officeart/2005/8/layout/radial1"/>
    <dgm:cxn modelId="{98BA2313-8744-439B-BDF0-92CF3284AE9F}" type="presParOf" srcId="{E9C12D77-7959-41A3-A651-020E11CDB386}" destId="{63DC0E42-FBEC-4FD2-A732-DF5687376D70}" srcOrd="6" destOrd="0" presId="urn:microsoft.com/office/officeart/2005/8/layout/radial1"/>
    <dgm:cxn modelId="{A30BA0DF-2F94-46FE-B02F-91ED255099C6}" type="presParOf" srcId="{E9C12D77-7959-41A3-A651-020E11CDB386}" destId="{B979698E-39AC-4E86-893F-A2A3CCC1C9F5}" srcOrd="7" destOrd="0" presId="urn:microsoft.com/office/officeart/2005/8/layout/radial1"/>
    <dgm:cxn modelId="{276A1CB6-9282-4A47-8594-913C56026A15}" type="presParOf" srcId="{B979698E-39AC-4E86-893F-A2A3CCC1C9F5}" destId="{16726ACE-0529-4975-A229-A709F4A184DE}" srcOrd="0" destOrd="0" presId="urn:microsoft.com/office/officeart/2005/8/layout/radial1"/>
    <dgm:cxn modelId="{132174DD-F3EF-4EA5-ADD2-D2FA2C028283}" type="presParOf" srcId="{E9C12D77-7959-41A3-A651-020E11CDB386}" destId="{CF0BB08B-DA4E-4E21-B45D-75CA32C66787}" srcOrd="8" destOrd="0" presId="urn:microsoft.com/office/officeart/2005/8/layout/radial1"/>
    <dgm:cxn modelId="{7BB99BEA-44B1-4A0B-87CD-23473401765F}" type="presParOf" srcId="{E9C12D77-7959-41A3-A651-020E11CDB386}" destId="{11B57707-4E5B-492B-8124-B169ED5CFCA3}" srcOrd="9" destOrd="0" presId="urn:microsoft.com/office/officeart/2005/8/layout/radial1"/>
    <dgm:cxn modelId="{BB9ADB71-CFE8-4B97-BF59-6648D1C25C58}" type="presParOf" srcId="{11B57707-4E5B-492B-8124-B169ED5CFCA3}" destId="{5733CB8A-72F2-4C19-B5F3-5003A5385995}" srcOrd="0" destOrd="0" presId="urn:microsoft.com/office/officeart/2005/8/layout/radial1"/>
    <dgm:cxn modelId="{BB036FFC-8F08-4FDC-AEA3-170005CD27C0}" type="presParOf" srcId="{E9C12D77-7959-41A3-A651-020E11CDB386}" destId="{448C81F3-F641-4DA3-B5C0-F460FE22C3D5}" srcOrd="10" destOrd="0" presId="urn:microsoft.com/office/officeart/2005/8/layout/radial1"/>
    <dgm:cxn modelId="{C04C9199-52EF-4610-96DE-D2A938C733E8}" type="presParOf" srcId="{E9C12D77-7959-41A3-A651-020E11CDB386}" destId="{622D36C2-FEF6-401F-A28C-281BB12346E5}" srcOrd="11" destOrd="0" presId="urn:microsoft.com/office/officeart/2005/8/layout/radial1"/>
    <dgm:cxn modelId="{D55CAA90-AA7E-4565-BCC2-3E0E5252D943}" type="presParOf" srcId="{622D36C2-FEF6-401F-A28C-281BB12346E5}" destId="{237EA11B-FD16-42EE-BBA6-EAFEC820AF51}" srcOrd="0" destOrd="0" presId="urn:microsoft.com/office/officeart/2005/8/layout/radial1"/>
    <dgm:cxn modelId="{AED40EEC-2A97-456C-BED0-E3D16E5474B8}" type="presParOf" srcId="{E9C12D77-7959-41A3-A651-020E11CDB386}" destId="{395EAEE1-E0E0-4467-A58A-1D5452C11AFA}" srcOrd="12" destOrd="0" presId="urn:microsoft.com/office/officeart/2005/8/layout/radial1"/>
    <dgm:cxn modelId="{1C508BB8-0A19-4053-B413-6BAE9CAF9501}" type="presParOf" srcId="{E9C12D77-7959-41A3-A651-020E11CDB386}" destId="{CDA8CB42-7949-41BA-9977-AE87E0DE2F7A}" srcOrd="13" destOrd="0" presId="urn:microsoft.com/office/officeart/2005/8/layout/radial1"/>
    <dgm:cxn modelId="{52C496C7-E123-4CC8-A7E1-01414FA6A47B}" type="presParOf" srcId="{CDA8CB42-7949-41BA-9977-AE87E0DE2F7A}" destId="{028346B8-4587-45D4-B808-0F1426475B35}" srcOrd="0" destOrd="0" presId="urn:microsoft.com/office/officeart/2005/8/layout/radial1"/>
    <dgm:cxn modelId="{30B96DF4-7025-427B-BDFE-43E491DD7652}" type="presParOf" srcId="{E9C12D77-7959-41A3-A651-020E11CDB386}" destId="{1B9FCD01-7B6E-4D8E-AF7B-D18C9F5B751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E4D1E-136C-4EFD-B512-80625EF29E9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3196B26-C0EA-4646-B33E-0C30725B0EE4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راهنمای کنترل مدارک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74FE1938-F667-40E9-88F8-AAE554252A84}" type="parTrans" cxnId="{D65C55E8-90C4-4CD3-B2C5-580324F5B893}">
      <dgm:prSet/>
      <dgm:spPr/>
      <dgm:t>
        <a:bodyPr/>
        <a:lstStyle/>
        <a:p>
          <a:pPr rtl="1"/>
          <a:endParaRPr lang="fa-IR"/>
        </a:p>
      </dgm:t>
    </dgm:pt>
    <dgm:pt modelId="{0A4D7601-C9EA-47B8-ABDA-BEF97D2047CD}" type="sibTrans" cxnId="{D65C55E8-90C4-4CD3-B2C5-580324F5B893}">
      <dgm:prSet/>
      <dgm:spPr/>
      <dgm:t>
        <a:bodyPr/>
        <a:lstStyle/>
        <a:p>
          <a:pPr rtl="1"/>
          <a:endParaRPr lang="fa-IR"/>
        </a:p>
      </dgm:t>
    </dgm:pt>
    <dgm:pt modelId="{BB4C75C6-156D-4CC5-BCE5-1DEDE96A965B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کپی تمام صفحات شناسنامه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361E1EAF-0A09-4C6D-810E-12F05C7FDEF9}" type="parTrans" cxnId="{7FD5B4C8-3149-4F04-A10C-0FB8DD1F2103}">
      <dgm:prSet/>
      <dgm:spPr/>
      <dgm:t>
        <a:bodyPr/>
        <a:lstStyle/>
        <a:p>
          <a:pPr rtl="1"/>
          <a:endParaRPr lang="fa-IR"/>
        </a:p>
      </dgm:t>
    </dgm:pt>
    <dgm:pt modelId="{7F335108-B3C1-4452-8E06-0A29DA8E23D5}" type="sibTrans" cxnId="{7FD5B4C8-3149-4F04-A10C-0FB8DD1F2103}">
      <dgm:prSet/>
      <dgm:spPr/>
      <dgm:t>
        <a:bodyPr/>
        <a:lstStyle/>
        <a:p>
          <a:pPr rtl="1"/>
          <a:endParaRPr lang="fa-IR"/>
        </a:p>
      </dgm:t>
    </dgm:pt>
    <dgm:pt modelId="{4433C848-AB1B-440B-8D50-979D8A3C7DD8}">
      <dgm:prSet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تأییدیه تحصیلی دوره پیش دانشگاهی</a:t>
          </a:r>
          <a:endParaRPr lang="fa-IR" dirty="0"/>
        </a:p>
      </dgm:t>
    </dgm:pt>
    <dgm:pt modelId="{DA252810-BE89-4F1A-8501-7192D2F2846E}" type="parTrans" cxnId="{A1B90F58-E579-4EF4-95DC-C64FF5C7964D}">
      <dgm:prSet/>
      <dgm:spPr/>
      <dgm:t>
        <a:bodyPr/>
        <a:lstStyle/>
        <a:p>
          <a:pPr rtl="1"/>
          <a:endParaRPr lang="fa-IR"/>
        </a:p>
      </dgm:t>
    </dgm:pt>
    <dgm:pt modelId="{8063C2C7-10B5-4BE0-BA3A-561A0067C9F6}" type="sibTrans" cxnId="{A1B90F58-E579-4EF4-95DC-C64FF5C7964D}">
      <dgm:prSet/>
      <dgm:spPr/>
      <dgm:t>
        <a:bodyPr/>
        <a:lstStyle/>
        <a:p>
          <a:pPr rtl="1"/>
          <a:endParaRPr lang="fa-IR"/>
        </a:p>
      </dgm:t>
    </dgm:pt>
    <dgm:pt modelId="{B85E89FC-840D-4D45-A593-B14164FBBD63}">
      <dgm:prSet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فرم تعهد آموزش رایگان کامل شده</a:t>
          </a:r>
          <a:endParaRPr lang="fa-IR" dirty="0"/>
        </a:p>
      </dgm:t>
    </dgm:pt>
    <dgm:pt modelId="{1C4588A7-DF7E-44BA-986B-60802AE3C0C5}" type="parTrans" cxnId="{3C4F4EBF-2C45-4E48-B97F-0E91A140B6EC}">
      <dgm:prSet/>
      <dgm:spPr/>
      <dgm:t>
        <a:bodyPr/>
        <a:lstStyle/>
        <a:p>
          <a:pPr rtl="1"/>
          <a:endParaRPr lang="fa-IR"/>
        </a:p>
      </dgm:t>
    </dgm:pt>
    <dgm:pt modelId="{98ECE786-A328-4F96-A483-F6A7D53F74AF}" type="sibTrans" cxnId="{3C4F4EBF-2C45-4E48-B97F-0E91A140B6EC}">
      <dgm:prSet/>
      <dgm:spPr/>
      <dgm:t>
        <a:bodyPr/>
        <a:lstStyle/>
        <a:p>
          <a:pPr rtl="1"/>
          <a:endParaRPr lang="fa-IR"/>
        </a:p>
      </dgm:t>
    </dgm:pt>
    <dgm:pt modelId="{147D1651-863A-4846-91F8-C660ED711375}">
      <dgm:prSet/>
      <dgm:spPr>
        <a:solidFill>
          <a:srgbClr val="FFFF00"/>
        </a:solidFill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Titr" pitchFamily="2" charset="-78"/>
            </a:rPr>
            <a:t>فرم اخذ تعهد مربوط به قانون متعهدین به آموزش و پرورش</a:t>
          </a:r>
          <a:endParaRPr lang="fa-IR" dirty="0"/>
        </a:p>
      </dgm:t>
    </dgm:pt>
    <dgm:pt modelId="{92953C04-DE4B-43DE-A192-01B86FC9A054}" type="parTrans" cxnId="{328A30FA-C0C3-46CF-8449-3C20EDEC3249}">
      <dgm:prSet/>
      <dgm:spPr/>
      <dgm:t>
        <a:bodyPr/>
        <a:lstStyle/>
        <a:p>
          <a:pPr rtl="1"/>
          <a:endParaRPr lang="fa-IR"/>
        </a:p>
      </dgm:t>
    </dgm:pt>
    <dgm:pt modelId="{75171B45-8135-41DE-9F5A-073DDDEA810A}" type="sibTrans" cxnId="{328A30FA-C0C3-46CF-8449-3C20EDEC3249}">
      <dgm:prSet/>
      <dgm:spPr/>
      <dgm:t>
        <a:bodyPr/>
        <a:lstStyle/>
        <a:p>
          <a:pPr rtl="1"/>
          <a:endParaRPr lang="fa-IR"/>
        </a:p>
      </dgm:t>
    </dgm:pt>
    <dgm:pt modelId="{E2DB2723-EB1E-402A-BA2D-6C0B97D16FF7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کپی از پشت و رو کارت ملی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190CD62A-AE5F-4D02-BD24-CCBCEFEED12C}" type="parTrans" cxnId="{97BC18DC-01F1-4B05-A3E8-85EAE19456AD}">
      <dgm:prSet/>
      <dgm:spPr/>
      <dgm:t>
        <a:bodyPr/>
        <a:lstStyle/>
        <a:p>
          <a:pPr rtl="1"/>
          <a:endParaRPr lang="fa-IR"/>
        </a:p>
      </dgm:t>
    </dgm:pt>
    <dgm:pt modelId="{3DCB871D-693D-4AB6-9DDF-F31101F23486}" type="sibTrans" cxnId="{97BC18DC-01F1-4B05-A3E8-85EAE19456AD}">
      <dgm:prSet/>
      <dgm:spPr/>
      <dgm:t>
        <a:bodyPr/>
        <a:lstStyle/>
        <a:p>
          <a:pPr rtl="1"/>
          <a:endParaRPr lang="fa-IR"/>
        </a:p>
      </dgm:t>
    </dgm:pt>
    <dgm:pt modelId="{08D27F56-29B5-409D-BF4D-84CC9795F4BB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جدول دروس رشته دوره کارشناسی پیوسته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269DBA5A-D506-49A2-B742-252F69A869D2}" type="parTrans" cxnId="{ED29AFD9-4B1F-49A3-814F-76AB9A051B5E}">
      <dgm:prSet/>
      <dgm:spPr/>
      <dgm:t>
        <a:bodyPr/>
        <a:lstStyle/>
        <a:p>
          <a:pPr rtl="1"/>
          <a:endParaRPr lang="fa-IR"/>
        </a:p>
      </dgm:t>
    </dgm:pt>
    <dgm:pt modelId="{4423190B-3157-4A17-8CC5-6178C718AC5B}" type="sibTrans" cxnId="{ED29AFD9-4B1F-49A3-814F-76AB9A051B5E}">
      <dgm:prSet/>
      <dgm:spPr/>
      <dgm:t>
        <a:bodyPr/>
        <a:lstStyle/>
        <a:p>
          <a:pPr rtl="1"/>
          <a:endParaRPr lang="fa-IR"/>
        </a:p>
      </dgm:t>
    </dgm:pt>
    <dgm:pt modelId="{28D08DA5-618D-4A65-B038-8E071E4D8F54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وضعیت تحصیلی هر ترم تحصیلی 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2F4F2ADE-573F-4DBC-BD56-F87E6ABA034A}" type="parTrans" cxnId="{CC6A42F5-9352-4230-91CE-1AC8B5C85638}">
      <dgm:prSet/>
      <dgm:spPr/>
      <dgm:t>
        <a:bodyPr/>
        <a:lstStyle/>
        <a:p>
          <a:pPr rtl="1"/>
          <a:endParaRPr lang="fa-IR"/>
        </a:p>
      </dgm:t>
    </dgm:pt>
    <dgm:pt modelId="{77739785-FC65-4DA8-BEBD-4E78A86FE4F8}" type="sibTrans" cxnId="{CC6A42F5-9352-4230-91CE-1AC8B5C85638}">
      <dgm:prSet/>
      <dgm:spPr/>
      <dgm:t>
        <a:bodyPr/>
        <a:lstStyle/>
        <a:p>
          <a:pPr rtl="1"/>
          <a:endParaRPr lang="fa-IR"/>
        </a:p>
      </dgm:t>
    </dgm:pt>
    <dgm:pt modelId="{E9C12D77-7959-41A3-A651-020E11CDB386}" type="pres">
      <dgm:prSet presAssocID="{BE7E4D1E-136C-4EFD-B512-80625EF29E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AD17C-5E32-413F-8EB3-079B01FC4B16}" type="pres">
      <dgm:prSet presAssocID="{E3196B26-C0EA-4646-B33E-0C30725B0EE4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C7E1B2E9-110D-4F1F-9072-C068C47803EC}" type="pres">
      <dgm:prSet presAssocID="{361E1EAF-0A09-4C6D-810E-12F05C7FDEF9}" presName="Name9" presStyleLbl="parChTrans1D2" presStyleIdx="0" presStyleCnt="7"/>
      <dgm:spPr/>
      <dgm:t>
        <a:bodyPr/>
        <a:lstStyle/>
        <a:p>
          <a:endParaRPr lang="en-US"/>
        </a:p>
      </dgm:t>
    </dgm:pt>
    <dgm:pt modelId="{AD90DB14-6678-4D20-B943-E794B4E0DF6E}" type="pres">
      <dgm:prSet presAssocID="{361E1EAF-0A09-4C6D-810E-12F05C7FDEF9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43D83F3-D089-4015-9B75-ED1F7517CB2A}" type="pres">
      <dgm:prSet presAssocID="{BB4C75C6-156D-4CC5-BCE5-1DEDE96A96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FECB35-6ADB-4000-999F-484CAEF08464}" type="pres">
      <dgm:prSet presAssocID="{190CD62A-AE5F-4D02-BD24-CCBCEFEED12C}" presName="Name9" presStyleLbl="parChTrans1D2" presStyleIdx="1" presStyleCnt="7"/>
      <dgm:spPr/>
      <dgm:t>
        <a:bodyPr/>
        <a:lstStyle/>
        <a:p>
          <a:endParaRPr lang="en-US"/>
        </a:p>
      </dgm:t>
    </dgm:pt>
    <dgm:pt modelId="{80A01ADA-0501-4485-8B35-519985C70F7F}" type="pres">
      <dgm:prSet presAssocID="{190CD62A-AE5F-4D02-BD24-CCBCEFEED12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987FECD4-98F1-4AD6-92CE-2D3921550DE4}" type="pres">
      <dgm:prSet presAssocID="{E2DB2723-EB1E-402A-BA2D-6C0B97D16FF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ACA8D4-C055-4920-8E17-7D1976B4C30E}" type="pres">
      <dgm:prSet presAssocID="{269DBA5A-D506-49A2-B742-252F69A869D2}" presName="Name9" presStyleLbl="parChTrans1D2" presStyleIdx="2" presStyleCnt="7"/>
      <dgm:spPr/>
      <dgm:t>
        <a:bodyPr/>
        <a:lstStyle/>
        <a:p>
          <a:endParaRPr lang="en-US"/>
        </a:p>
      </dgm:t>
    </dgm:pt>
    <dgm:pt modelId="{7167F804-B162-401E-B6F6-63C75C7922C1}" type="pres">
      <dgm:prSet presAssocID="{269DBA5A-D506-49A2-B742-252F69A869D2}" presName="connTx" presStyleLbl="parChTrans1D2" presStyleIdx="2" presStyleCnt="7"/>
      <dgm:spPr/>
      <dgm:t>
        <a:bodyPr/>
        <a:lstStyle/>
        <a:p>
          <a:endParaRPr lang="en-US"/>
        </a:p>
      </dgm:t>
    </dgm:pt>
    <dgm:pt modelId="{205D4D85-CCE5-47A9-986C-29B6266A9833}" type="pres">
      <dgm:prSet presAssocID="{08D27F56-29B5-409D-BF4D-84CC9795F4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10C6DC0-7B2F-4030-972D-6DFF3425C07A}" type="pres">
      <dgm:prSet presAssocID="{2F4F2ADE-573F-4DBC-BD56-F87E6ABA034A}" presName="Name9" presStyleLbl="parChTrans1D2" presStyleIdx="3" presStyleCnt="7"/>
      <dgm:spPr/>
      <dgm:t>
        <a:bodyPr/>
        <a:lstStyle/>
        <a:p>
          <a:endParaRPr lang="en-US"/>
        </a:p>
      </dgm:t>
    </dgm:pt>
    <dgm:pt modelId="{ACB6F293-24B1-4C97-A3D5-819CB3626537}" type="pres">
      <dgm:prSet presAssocID="{2F4F2ADE-573F-4DBC-BD56-F87E6ABA034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216EC2C-E81A-4716-A4A9-B6A97E2A8421}" type="pres">
      <dgm:prSet presAssocID="{28D08DA5-618D-4A65-B038-8E071E4D8F5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F2F272-364B-49A1-8C5C-A295B3F1298B}" type="pres">
      <dgm:prSet presAssocID="{92953C04-DE4B-43DE-A192-01B86FC9A054}" presName="Name9" presStyleLbl="parChTrans1D2" presStyleIdx="4" presStyleCnt="7"/>
      <dgm:spPr/>
      <dgm:t>
        <a:bodyPr/>
        <a:lstStyle/>
        <a:p>
          <a:endParaRPr lang="en-US"/>
        </a:p>
      </dgm:t>
    </dgm:pt>
    <dgm:pt modelId="{B801CE08-CD40-45FE-BCD9-6BB6A283B9C8}" type="pres">
      <dgm:prSet presAssocID="{92953C04-DE4B-43DE-A192-01B86FC9A05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339190C8-5130-4F55-8B15-2A077C0949FF}" type="pres">
      <dgm:prSet presAssocID="{147D1651-863A-4846-91F8-C660ED71137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B6537-53F7-4194-B83D-C58409B757A4}" type="pres">
      <dgm:prSet presAssocID="{1C4588A7-DF7E-44BA-986B-60802AE3C0C5}" presName="Name9" presStyleLbl="parChTrans1D2" presStyleIdx="5" presStyleCnt="7"/>
      <dgm:spPr/>
      <dgm:t>
        <a:bodyPr/>
        <a:lstStyle/>
        <a:p>
          <a:endParaRPr lang="en-US"/>
        </a:p>
      </dgm:t>
    </dgm:pt>
    <dgm:pt modelId="{AAB4E4F5-1C12-4E76-8EE0-115C2DE0E287}" type="pres">
      <dgm:prSet presAssocID="{1C4588A7-DF7E-44BA-986B-60802AE3C0C5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5078A2B-016E-4CD9-8B76-ED9737E8FB08}" type="pres">
      <dgm:prSet presAssocID="{B85E89FC-840D-4D45-A593-B14164FBBD6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EDEA4-5E08-40C6-88D9-1EED0C324CAA}" type="pres">
      <dgm:prSet presAssocID="{DA252810-BE89-4F1A-8501-7192D2F2846E}" presName="Name9" presStyleLbl="parChTrans1D2" presStyleIdx="6" presStyleCnt="7"/>
      <dgm:spPr/>
      <dgm:t>
        <a:bodyPr/>
        <a:lstStyle/>
        <a:p>
          <a:endParaRPr lang="en-US"/>
        </a:p>
      </dgm:t>
    </dgm:pt>
    <dgm:pt modelId="{7EA86143-84C9-4FD8-B438-F375A10B3A34}" type="pres">
      <dgm:prSet presAssocID="{DA252810-BE89-4F1A-8501-7192D2F2846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7A9F247-BC16-41CA-81E3-1E651658DA01}" type="pres">
      <dgm:prSet presAssocID="{4433C848-AB1B-440B-8D50-979D8A3C7DD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4888ED-54B1-4C12-99DD-8FDA1534BB9D}" type="presOf" srcId="{1C4588A7-DF7E-44BA-986B-60802AE3C0C5}" destId="{AAB4E4F5-1C12-4E76-8EE0-115C2DE0E287}" srcOrd="1" destOrd="0" presId="urn:microsoft.com/office/officeart/2005/8/layout/radial1"/>
    <dgm:cxn modelId="{94C9850A-654A-4510-976D-0D0D772A9A55}" type="presOf" srcId="{92953C04-DE4B-43DE-A192-01B86FC9A054}" destId="{B801CE08-CD40-45FE-BCD9-6BB6A283B9C8}" srcOrd="1" destOrd="0" presId="urn:microsoft.com/office/officeart/2005/8/layout/radial1"/>
    <dgm:cxn modelId="{E6BFE710-492B-4A43-830B-E4E1630CD4ED}" type="presOf" srcId="{361E1EAF-0A09-4C6D-810E-12F05C7FDEF9}" destId="{AD90DB14-6678-4D20-B943-E794B4E0DF6E}" srcOrd="1" destOrd="0" presId="urn:microsoft.com/office/officeart/2005/8/layout/radial1"/>
    <dgm:cxn modelId="{425D1073-F631-4D2F-A7D0-737BE93EC862}" type="presOf" srcId="{DA252810-BE89-4F1A-8501-7192D2F2846E}" destId="{7EA86143-84C9-4FD8-B438-F375A10B3A34}" srcOrd="1" destOrd="0" presId="urn:microsoft.com/office/officeart/2005/8/layout/radial1"/>
    <dgm:cxn modelId="{FA193F7A-937D-4E34-945E-58E90866C9FB}" type="presOf" srcId="{BB4C75C6-156D-4CC5-BCE5-1DEDE96A965B}" destId="{643D83F3-D089-4015-9B75-ED1F7517CB2A}" srcOrd="0" destOrd="0" presId="urn:microsoft.com/office/officeart/2005/8/layout/radial1"/>
    <dgm:cxn modelId="{45D3D84C-3D0A-4DCA-A34B-F280D16AC7A8}" type="presOf" srcId="{2F4F2ADE-573F-4DBC-BD56-F87E6ABA034A}" destId="{ACB6F293-24B1-4C97-A3D5-819CB3626537}" srcOrd="1" destOrd="0" presId="urn:microsoft.com/office/officeart/2005/8/layout/radial1"/>
    <dgm:cxn modelId="{E11D7F5C-A5E3-4B39-9264-3D6C616EC481}" type="presOf" srcId="{E2DB2723-EB1E-402A-BA2D-6C0B97D16FF7}" destId="{987FECD4-98F1-4AD6-92CE-2D3921550DE4}" srcOrd="0" destOrd="0" presId="urn:microsoft.com/office/officeart/2005/8/layout/radial1"/>
    <dgm:cxn modelId="{ACA78B6B-4D6C-4F4C-9C55-DD8D4ADB4D41}" type="presOf" srcId="{92953C04-DE4B-43DE-A192-01B86FC9A054}" destId="{BBF2F272-364B-49A1-8C5C-A295B3F1298B}" srcOrd="0" destOrd="0" presId="urn:microsoft.com/office/officeart/2005/8/layout/radial1"/>
    <dgm:cxn modelId="{5FA378DC-A2E6-425F-BDF2-C7115973D88F}" type="presOf" srcId="{269DBA5A-D506-49A2-B742-252F69A869D2}" destId="{E7ACA8D4-C055-4920-8E17-7D1976B4C30E}" srcOrd="0" destOrd="0" presId="urn:microsoft.com/office/officeart/2005/8/layout/radial1"/>
    <dgm:cxn modelId="{328A30FA-C0C3-46CF-8449-3C20EDEC3249}" srcId="{E3196B26-C0EA-4646-B33E-0C30725B0EE4}" destId="{147D1651-863A-4846-91F8-C660ED711375}" srcOrd="4" destOrd="0" parTransId="{92953C04-DE4B-43DE-A192-01B86FC9A054}" sibTransId="{75171B45-8135-41DE-9F5A-073DDDEA810A}"/>
    <dgm:cxn modelId="{3C4F4EBF-2C45-4E48-B97F-0E91A140B6EC}" srcId="{E3196B26-C0EA-4646-B33E-0C30725B0EE4}" destId="{B85E89FC-840D-4D45-A593-B14164FBBD63}" srcOrd="5" destOrd="0" parTransId="{1C4588A7-DF7E-44BA-986B-60802AE3C0C5}" sibTransId="{98ECE786-A328-4F96-A483-F6A7D53F74AF}"/>
    <dgm:cxn modelId="{E47B06E6-2CBD-4130-984D-2DECA130DC55}" type="presOf" srcId="{1C4588A7-DF7E-44BA-986B-60802AE3C0C5}" destId="{FCBB6537-53F7-4194-B83D-C58409B757A4}" srcOrd="0" destOrd="0" presId="urn:microsoft.com/office/officeart/2005/8/layout/radial1"/>
    <dgm:cxn modelId="{ED29AFD9-4B1F-49A3-814F-76AB9A051B5E}" srcId="{E3196B26-C0EA-4646-B33E-0C30725B0EE4}" destId="{08D27F56-29B5-409D-BF4D-84CC9795F4BB}" srcOrd="2" destOrd="0" parTransId="{269DBA5A-D506-49A2-B742-252F69A869D2}" sibTransId="{4423190B-3157-4A17-8CC5-6178C718AC5B}"/>
    <dgm:cxn modelId="{126839C7-2E3E-45B2-8194-9B172DA7066E}" type="presOf" srcId="{28D08DA5-618D-4A65-B038-8E071E4D8F54}" destId="{5216EC2C-E81A-4716-A4A9-B6A97E2A8421}" srcOrd="0" destOrd="0" presId="urn:microsoft.com/office/officeart/2005/8/layout/radial1"/>
    <dgm:cxn modelId="{D65C55E8-90C4-4CD3-B2C5-580324F5B893}" srcId="{BE7E4D1E-136C-4EFD-B512-80625EF29E90}" destId="{E3196B26-C0EA-4646-B33E-0C30725B0EE4}" srcOrd="0" destOrd="0" parTransId="{74FE1938-F667-40E9-88F8-AAE554252A84}" sibTransId="{0A4D7601-C9EA-47B8-ABDA-BEF97D2047CD}"/>
    <dgm:cxn modelId="{B186CF84-553D-433D-8BC4-796548021B20}" type="presOf" srcId="{269DBA5A-D506-49A2-B742-252F69A869D2}" destId="{7167F804-B162-401E-B6F6-63C75C7922C1}" srcOrd="1" destOrd="0" presId="urn:microsoft.com/office/officeart/2005/8/layout/radial1"/>
    <dgm:cxn modelId="{EC149D80-05D7-422D-8192-BA98DEC82953}" type="presOf" srcId="{190CD62A-AE5F-4D02-BD24-CCBCEFEED12C}" destId="{80A01ADA-0501-4485-8B35-519985C70F7F}" srcOrd="1" destOrd="0" presId="urn:microsoft.com/office/officeart/2005/8/layout/radial1"/>
    <dgm:cxn modelId="{CC6A42F5-9352-4230-91CE-1AC8B5C85638}" srcId="{E3196B26-C0EA-4646-B33E-0C30725B0EE4}" destId="{28D08DA5-618D-4A65-B038-8E071E4D8F54}" srcOrd="3" destOrd="0" parTransId="{2F4F2ADE-573F-4DBC-BD56-F87E6ABA034A}" sibTransId="{77739785-FC65-4DA8-BEBD-4E78A86FE4F8}"/>
    <dgm:cxn modelId="{7FD5B4C8-3149-4F04-A10C-0FB8DD1F2103}" srcId="{E3196B26-C0EA-4646-B33E-0C30725B0EE4}" destId="{BB4C75C6-156D-4CC5-BCE5-1DEDE96A965B}" srcOrd="0" destOrd="0" parTransId="{361E1EAF-0A09-4C6D-810E-12F05C7FDEF9}" sibTransId="{7F335108-B3C1-4452-8E06-0A29DA8E23D5}"/>
    <dgm:cxn modelId="{A1B90F58-E579-4EF4-95DC-C64FF5C7964D}" srcId="{E3196B26-C0EA-4646-B33E-0C30725B0EE4}" destId="{4433C848-AB1B-440B-8D50-979D8A3C7DD8}" srcOrd="6" destOrd="0" parTransId="{DA252810-BE89-4F1A-8501-7192D2F2846E}" sibTransId="{8063C2C7-10B5-4BE0-BA3A-561A0067C9F6}"/>
    <dgm:cxn modelId="{E455E292-43B3-4918-9F6F-E5ED894BD4AF}" type="presOf" srcId="{2F4F2ADE-573F-4DBC-BD56-F87E6ABA034A}" destId="{610C6DC0-7B2F-4030-972D-6DFF3425C07A}" srcOrd="0" destOrd="0" presId="urn:microsoft.com/office/officeart/2005/8/layout/radial1"/>
    <dgm:cxn modelId="{86BC5D93-FAFA-492B-B97A-DE1000F93166}" type="presOf" srcId="{08D27F56-29B5-409D-BF4D-84CC9795F4BB}" destId="{205D4D85-CCE5-47A9-986C-29B6266A9833}" srcOrd="0" destOrd="0" presId="urn:microsoft.com/office/officeart/2005/8/layout/radial1"/>
    <dgm:cxn modelId="{D5FE8E95-4D11-40DF-9F20-4A67839E1AFC}" type="presOf" srcId="{DA252810-BE89-4F1A-8501-7192D2F2846E}" destId="{6BBEDEA4-5E08-40C6-88D9-1EED0C324CAA}" srcOrd="0" destOrd="0" presId="urn:microsoft.com/office/officeart/2005/8/layout/radial1"/>
    <dgm:cxn modelId="{0F692B51-A7A5-4B22-A723-8550E36D976E}" type="presOf" srcId="{B85E89FC-840D-4D45-A593-B14164FBBD63}" destId="{05078A2B-016E-4CD9-8B76-ED9737E8FB08}" srcOrd="0" destOrd="0" presId="urn:microsoft.com/office/officeart/2005/8/layout/radial1"/>
    <dgm:cxn modelId="{6B482783-1EFB-4B3F-9307-6B42992C7D39}" type="presOf" srcId="{190CD62A-AE5F-4D02-BD24-CCBCEFEED12C}" destId="{C1FECB35-6ADB-4000-999F-484CAEF08464}" srcOrd="0" destOrd="0" presId="urn:microsoft.com/office/officeart/2005/8/layout/radial1"/>
    <dgm:cxn modelId="{89A0720E-B3ED-4B8D-9978-1245908ABFE6}" type="presOf" srcId="{E3196B26-C0EA-4646-B33E-0C30725B0EE4}" destId="{D94AD17C-5E32-413F-8EB3-079B01FC4B16}" srcOrd="0" destOrd="0" presId="urn:microsoft.com/office/officeart/2005/8/layout/radial1"/>
    <dgm:cxn modelId="{EDA6B2B1-E531-4F5B-BDF3-D8568FEF4BF9}" type="presOf" srcId="{361E1EAF-0A09-4C6D-810E-12F05C7FDEF9}" destId="{C7E1B2E9-110D-4F1F-9072-C068C47803EC}" srcOrd="0" destOrd="0" presId="urn:microsoft.com/office/officeart/2005/8/layout/radial1"/>
    <dgm:cxn modelId="{F45BE6F6-6E93-4A77-B3E2-7A9C1BBEBC9F}" type="presOf" srcId="{BE7E4D1E-136C-4EFD-B512-80625EF29E90}" destId="{E9C12D77-7959-41A3-A651-020E11CDB386}" srcOrd="0" destOrd="0" presId="urn:microsoft.com/office/officeart/2005/8/layout/radial1"/>
    <dgm:cxn modelId="{97BC18DC-01F1-4B05-A3E8-85EAE19456AD}" srcId="{E3196B26-C0EA-4646-B33E-0C30725B0EE4}" destId="{E2DB2723-EB1E-402A-BA2D-6C0B97D16FF7}" srcOrd="1" destOrd="0" parTransId="{190CD62A-AE5F-4D02-BD24-CCBCEFEED12C}" sibTransId="{3DCB871D-693D-4AB6-9DDF-F31101F23486}"/>
    <dgm:cxn modelId="{0025355B-F36D-4B31-B5AB-7F6E757438CD}" type="presOf" srcId="{4433C848-AB1B-440B-8D50-979D8A3C7DD8}" destId="{97A9F247-BC16-41CA-81E3-1E651658DA01}" srcOrd="0" destOrd="0" presId="urn:microsoft.com/office/officeart/2005/8/layout/radial1"/>
    <dgm:cxn modelId="{A54BD58D-5990-4A4D-B6D5-ECAD4BBA583A}" type="presOf" srcId="{147D1651-863A-4846-91F8-C660ED711375}" destId="{339190C8-5130-4F55-8B15-2A077C0949FF}" srcOrd="0" destOrd="0" presId="urn:microsoft.com/office/officeart/2005/8/layout/radial1"/>
    <dgm:cxn modelId="{0309E005-60E9-407B-87F3-F7F9E1AD6CA9}" type="presParOf" srcId="{E9C12D77-7959-41A3-A651-020E11CDB386}" destId="{D94AD17C-5E32-413F-8EB3-079B01FC4B16}" srcOrd="0" destOrd="0" presId="urn:microsoft.com/office/officeart/2005/8/layout/radial1"/>
    <dgm:cxn modelId="{0B200F6B-94B3-45CA-9DC8-9D6FAFD6B79B}" type="presParOf" srcId="{E9C12D77-7959-41A3-A651-020E11CDB386}" destId="{C7E1B2E9-110D-4F1F-9072-C068C47803EC}" srcOrd="1" destOrd="0" presId="urn:microsoft.com/office/officeart/2005/8/layout/radial1"/>
    <dgm:cxn modelId="{F59F7493-79B9-4910-8B42-A51817E364F4}" type="presParOf" srcId="{C7E1B2E9-110D-4F1F-9072-C068C47803EC}" destId="{AD90DB14-6678-4D20-B943-E794B4E0DF6E}" srcOrd="0" destOrd="0" presId="urn:microsoft.com/office/officeart/2005/8/layout/radial1"/>
    <dgm:cxn modelId="{7F930D30-AFC7-40F0-A117-ECA79B552A72}" type="presParOf" srcId="{E9C12D77-7959-41A3-A651-020E11CDB386}" destId="{643D83F3-D089-4015-9B75-ED1F7517CB2A}" srcOrd="2" destOrd="0" presId="urn:microsoft.com/office/officeart/2005/8/layout/radial1"/>
    <dgm:cxn modelId="{F5D34F2D-166B-4D42-8A69-73EE55FE81A1}" type="presParOf" srcId="{E9C12D77-7959-41A3-A651-020E11CDB386}" destId="{C1FECB35-6ADB-4000-999F-484CAEF08464}" srcOrd="3" destOrd="0" presId="urn:microsoft.com/office/officeart/2005/8/layout/radial1"/>
    <dgm:cxn modelId="{DDFCCFDD-84FE-4688-944C-EA37CC3ADEC5}" type="presParOf" srcId="{C1FECB35-6ADB-4000-999F-484CAEF08464}" destId="{80A01ADA-0501-4485-8B35-519985C70F7F}" srcOrd="0" destOrd="0" presId="urn:microsoft.com/office/officeart/2005/8/layout/radial1"/>
    <dgm:cxn modelId="{5E2838CC-DF11-4872-9451-1883202359EB}" type="presParOf" srcId="{E9C12D77-7959-41A3-A651-020E11CDB386}" destId="{987FECD4-98F1-4AD6-92CE-2D3921550DE4}" srcOrd="4" destOrd="0" presId="urn:microsoft.com/office/officeart/2005/8/layout/radial1"/>
    <dgm:cxn modelId="{0E25717A-4A0B-4B50-83AC-016611A4B6BA}" type="presParOf" srcId="{E9C12D77-7959-41A3-A651-020E11CDB386}" destId="{E7ACA8D4-C055-4920-8E17-7D1976B4C30E}" srcOrd="5" destOrd="0" presId="urn:microsoft.com/office/officeart/2005/8/layout/radial1"/>
    <dgm:cxn modelId="{9606EF5F-12D9-4DC9-8643-D58A5E8CCF16}" type="presParOf" srcId="{E7ACA8D4-C055-4920-8E17-7D1976B4C30E}" destId="{7167F804-B162-401E-B6F6-63C75C7922C1}" srcOrd="0" destOrd="0" presId="urn:microsoft.com/office/officeart/2005/8/layout/radial1"/>
    <dgm:cxn modelId="{5A4773F3-FF40-43A9-A26B-4D149B22329A}" type="presParOf" srcId="{E9C12D77-7959-41A3-A651-020E11CDB386}" destId="{205D4D85-CCE5-47A9-986C-29B6266A9833}" srcOrd="6" destOrd="0" presId="urn:microsoft.com/office/officeart/2005/8/layout/radial1"/>
    <dgm:cxn modelId="{109A2CAB-614C-4A2C-BFBD-6D4870BCB93F}" type="presParOf" srcId="{E9C12D77-7959-41A3-A651-020E11CDB386}" destId="{610C6DC0-7B2F-4030-972D-6DFF3425C07A}" srcOrd="7" destOrd="0" presId="urn:microsoft.com/office/officeart/2005/8/layout/radial1"/>
    <dgm:cxn modelId="{5882AE0C-1388-4992-9FAA-81231E434AF6}" type="presParOf" srcId="{610C6DC0-7B2F-4030-972D-6DFF3425C07A}" destId="{ACB6F293-24B1-4C97-A3D5-819CB3626537}" srcOrd="0" destOrd="0" presId="urn:microsoft.com/office/officeart/2005/8/layout/radial1"/>
    <dgm:cxn modelId="{DFD40014-8016-43FB-9014-992F25FE5450}" type="presParOf" srcId="{E9C12D77-7959-41A3-A651-020E11CDB386}" destId="{5216EC2C-E81A-4716-A4A9-B6A97E2A8421}" srcOrd="8" destOrd="0" presId="urn:microsoft.com/office/officeart/2005/8/layout/radial1"/>
    <dgm:cxn modelId="{D44AD976-0A50-409A-B8CF-D74E1E1E7981}" type="presParOf" srcId="{E9C12D77-7959-41A3-A651-020E11CDB386}" destId="{BBF2F272-364B-49A1-8C5C-A295B3F1298B}" srcOrd="9" destOrd="0" presId="urn:microsoft.com/office/officeart/2005/8/layout/radial1"/>
    <dgm:cxn modelId="{666C0824-E8A6-4114-A428-DD20D6B114BD}" type="presParOf" srcId="{BBF2F272-364B-49A1-8C5C-A295B3F1298B}" destId="{B801CE08-CD40-45FE-BCD9-6BB6A283B9C8}" srcOrd="0" destOrd="0" presId="urn:microsoft.com/office/officeart/2005/8/layout/radial1"/>
    <dgm:cxn modelId="{781966A1-D1FD-4F54-8A13-61907B6C7CEE}" type="presParOf" srcId="{E9C12D77-7959-41A3-A651-020E11CDB386}" destId="{339190C8-5130-4F55-8B15-2A077C0949FF}" srcOrd="10" destOrd="0" presId="urn:microsoft.com/office/officeart/2005/8/layout/radial1"/>
    <dgm:cxn modelId="{47533947-F0BB-4566-B157-CDA3FC500CA1}" type="presParOf" srcId="{E9C12D77-7959-41A3-A651-020E11CDB386}" destId="{FCBB6537-53F7-4194-B83D-C58409B757A4}" srcOrd="11" destOrd="0" presId="urn:microsoft.com/office/officeart/2005/8/layout/radial1"/>
    <dgm:cxn modelId="{CAE31BA2-29DA-46F3-AA0F-3B19674A33C7}" type="presParOf" srcId="{FCBB6537-53F7-4194-B83D-C58409B757A4}" destId="{AAB4E4F5-1C12-4E76-8EE0-115C2DE0E287}" srcOrd="0" destOrd="0" presId="urn:microsoft.com/office/officeart/2005/8/layout/radial1"/>
    <dgm:cxn modelId="{A2036613-574B-4C55-8F24-9C072F48339F}" type="presParOf" srcId="{E9C12D77-7959-41A3-A651-020E11CDB386}" destId="{05078A2B-016E-4CD9-8B76-ED9737E8FB08}" srcOrd="12" destOrd="0" presId="urn:microsoft.com/office/officeart/2005/8/layout/radial1"/>
    <dgm:cxn modelId="{45F1AE58-F3D6-4BBE-859C-55DD1CFEA97C}" type="presParOf" srcId="{E9C12D77-7959-41A3-A651-020E11CDB386}" destId="{6BBEDEA4-5E08-40C6-88D9-1EED0C324CAA}" srcOrd="13" destOrd="0" presId="urn:microsoft.com/office/officeart/2005/8/layout/radial1"/>
    <dgm:cxn modelId="{642A1B1D-28D6-4642-B7EE-E37FEBCECFF3}" type="presParOf" srcId="{6BBEDEA4-5E08-40C6-88D9-1EED0C324CAA}" destId="{7EA86143-84C9-4FD8-B438-F375A10B3A34}" srcOrd="0" destOrd="0" presId="urn:microsoft.com/office/officeart/2005/8/layout/radial1"/>
    <dgm:cxn modelId="{D2CF2318-991D-4A83-BBC3-68F92FB51DDD}" type="presParOf" srcId="{E9C12D77-7959-41A3-A651-020E11CDB386}" destId="{97A9F247-BC16-41CA-81E3-1E651658DA0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7E4D1E-136C-4EFD-B512-80625EF29E9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3196B26-C0EA-4646-B33E-0C30725B0EE4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راهنمای کنترل مدارک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74FE1938-F667-40E9-88F8-AAE554252A84}" type="parTrans" cxnId="{D65C55E8-90C4-4CD3-B2C5-580324F5B893}">
      <dgm:prSet/>
      <dgm:spPr/>
      <dgm:t>
        <a:bodyPr/>
        <a:lstStyle/>
        <a:p>
          <a:pPr rtl="1"/>
          <a:endParaRPr lang="fa-IR"/>
        </a:p>
      </dgm:t>
    </dgm:pt>
    <dgm:pt modelId="{0A4D7601-C9EA-47B8-ABDA-BEF97D2047CD}" type="sibTrans" cxnId="{D65C55E8-90C4-4CD3-B2C5-580324F5B893}">
      <dgm:prSet/>
      <dgm:spPr/>
      <dgm:t>
        <a:bodyPr/>
        <a:lstStyle/>
        <a:p>
          <a:pPr rtl="1"/>
          <a:endParaRPr lang="fa-IR"/>
        </a:p>
      </dgm:t>
    </dgm:pt>
    <dgm:pt modelId="{69CB3ED8-AE92-48A8-A993-D997F7C5FE1D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خلاصه وضعیت تحصیلی هر ترم تحصیلی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5388AD2C-8685-4BC3-82A5-6F1EE955B2B5}" type="parTrans" cxnId="{20A5D43D-6BAA-4C8D-8D21-D6E146D05B50}">
      <dgm:prSet/>
      <dgm:spPr/>
      <dgm:t>
        <a:bodyPr/>
        <a:lstStyle/>
        <a:p>
          <a:pPr rtl="1"/>
          <a:endParaRPr lang="fa-IR"/>
        </a:p>
      </dgm:t>
    </dgm:pt>
    <dgm:pt modelId="{DD2AB61B-A905-4E95-8A19-BE7732E97818}" type="sibTrans" cxnId="{20A5D43D-6BAA-4C8D-8D21-D6E146D05B50}">
      <dgm:prSet/>
      <dgm:spPr/>
      <dgm:t>
        <a:bodyPr/>
        <a:lstStyle/>
        <a:p>
          <a:pPr rtl="1"/>
          <a:endParaRPr lang="fa-IR"/>
        </a:p>
      </dgm:t>
    </dgm:pt>
    <dgm:pt modelId="{BF2E2FBB-1199-44DA-827A-1F41ACCA1222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نامه‌های مربوط به موارد خاص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63C311EA-1585-4FE3-88F9-59CABF1D0053}" type="parTrans" cxnId="{D51EAB04-D735-407C-8E0D-177A7694601D}">
      <dgm:prSet/>
      <dgm:spPr/>
      <dgm:t>
        <a:bodyPr/>
        <a:lstStyle/>
        <a:p>
          <a:pPr rtl="1"/>
          <a:endParaRPr lang="fa-IR"/>
        </a:p>
      </dgm:t>
    </dgm:pt>
    <dgm:pt modelId="{BE9F7AEF-3907-4A43-98F9-11FE5E8F2318}" type="sibTrans" cxnId="{D51EAB04-D735-407C-8E0D-177A7694601D}">
      <dgm:prSet/>
      <dgm:spPr/>
      <dgm:t>
        <a:bodyPr/>
        <a:lstStyle/>
        <a:p>
          <a:pPr rtl="1"/>
          <a:endParaRPr lang="fa-IR"/>
        </a:p>
      </dgm:t>
    </dgm:pt>
    <dgm:pt modelId="{CF9352CF-863D-4449-B295-1492E612D0F1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نامه و کپی برابر اصل سند تعهد محضری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7BCF3B3D-5708-4DBC-9115-01BF856939A6}" type="parTrans" cxnId="{F472FBE9-FC22-47E0-99AF-9CE483A4CAA3}">
      <dgm:prSet/>
      <dgm:spPr/>
      <dgm:t>
        <a:bodyPr/>
        <a:lstStyle/>
        <a:p>
          <a:pPr rtl="1"/>
          <a:endParaRPr lang="fa-IR"/>
        </a:p>
      </dgm:t>
    </dgm:pt>
    <dgm:pt modelId="{E101352B-C5AA-49BE-97DA-00AE591EC8FC}" type="sibTrans" cxnId="{F472FBE9-FC22-47E0-99AF-9CE483A4CAA3}">
      <dgm:prSet/>
      <dgm:spPr/>
      <dgm:t>
        <a:bodyPr/>
        <a:lstStyle/>
        <a:p>
          <a:pPr rtl="1"/>
          <a:endParaRPr lang="fa-IR"/>
        </a:p>
      </dgm:t>
    </dgm:pt>
    <dgm:pt modelId="{1A959A4A-AE9C-4BC1-A638-21BAE484F8CA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گواهی‌نامه موقت پایان تحصیلات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3A88D9D2-B8BC-4FA8-9FAA-879C8209D119}" type="parTrans" cxnId="{8907598B-CFFA-4471-B7F3-2A2F87C2F52C}">
      <dgm:prSet/>
      <dgm:spPr/>
      <dgm:t>
        <a:bodyPr/>
        <a:lstStyle/>
        <a:p>
          <a:pPr rtl="1"/>
          <a:endParaRPr lang="fa-IR"/>
        </a:p>
      </dgm:t>
    </dgm:pt>
    <dgm:pt modelId="{F606ED7F-A8DD-4FB2-AF9D-A17E62855D33}" type="sibTrans" cxnId="{8907598B-CFFA-4471-B7F3-2A2F87C2F52C}">
      <dgm:prSet/>
      <dgm:spPr/>
      <dgm:t>
        <a:bodyPr/>
        <a:lstStyle/>
        <a:p>
          <a:pPr rtl="1"/>
          <a:endParaRPr lang="fa-IR"/>
        </a:p>
      </dgm:t>
    </dgm:pt>
    <dgm:pt modelId="{B5D13163-6C20-4EE1-B7F1-4087ED0DFBDD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مجوز ادامه تحصیل از وزارت آ.پ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8B5AB52F-95D2-4D58-8AC6-01FCA33C0438}" type="parTrans" cxnId="{4662DAC3-30C1-4066-8525-381EA57FBA93}">
      <dgm:prSet/>
      <dgm:spPr/>
      <dgm:t>
        <a:bodyPr/>
        <a:lstStyle/>
        <a:p>
          <a:pPr rtl="1"/>
          <a:endParaRPr lang="fa-IR"/>
        </a:p>
      </dgm:t>
    </dgm:pt>
    <dgm:pt modelId="{DC08CE53-203A-4F05-9407-EF7BA419123E}" type="sibTrans" cxnId="{4662DAC3-30C1-4066-8525-381EA57FBA93}">
      <dgm:prSet/>
      <dgm:spPr/>
      <dgm:t>
        <a:bodyPr/>
        <a:lstStyle/>
        <a:p>
          <a:pPr rtl="1"/>
          <a:endParaRPr lang="fa-IR"/>
        </a:p>
      </dgm:t>
    </dgm:pt>
    <dgm:pt modelId="{81A47F31-9310-4EE3-B44E-7F643F2BA4DE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dirty="0" smtClean="0">
              <a:solidFill>
                <a:srgbClr val="C00000"/>
              </a:solidFill>
              <a:cs typeface="B Titr" pitchFamily="2" charset="-78"/>
            </a:rPr>
            <a:t>کپی اولین حکم استخدام آزمایشی</a:t>
          </a:r>
          <a:endParaRPr lang="fa-IR" sz="1400" dirty="0">
            <a:solidFill>
              <a:srgbClr val="C00000"/>
            </a:solidFill>
            <a:cs typeface="B Titr" pitchFamily="2" charset="-78"/>
          </a:endParaRPr>
        </a:p>
      </dgm:t>
    </dgm:pt>
    <dgm:pt modelId="{0F3CF2D5-3DFC-4A8F-B4BD-819AD166DD18}" type="parTrans" cxnId="{92C87371-2784-49A8-8392-7308D10A10C5}">
      <dgm:prSet/>
      <dgm:spPr/>
      <dgm:t>
        <a:bodyPr/>
        <a:lstStyle/>
        <a:p>
          <a:pPr rtl="1"/>
          <a:endParaRPr lang="fa-IR"/>
        </a:p>
      </dgm:t>
    </dgm:pt>
    <dgm:pt modelId="{49CA2C14-FDF9-451C-B204-03D70B257306}" type="sibTrans" cxnId="{92C87371-2784-49A8-8392-7308D10A10C5}">
      <dgm:prSet/>
      <dgm:spPr/>
      <dgm:t>
        <a:bodyPr/>
        <a:lstStyle/>
        <a:p>
          <a:pPr rtl="1"/>
          <a:endParaRPr lang="fa-IR"/>
        </a:p>
      </dgm:t>
    </dgm:pt>
    <dgm:pt modelId="{E9C12D77-7959-41A3-A651-020E11CDB386}" type="pres">
      <dgm:prSet presAssocID="{BE7E4D1E-136C-4EFD-B512-80625EF29E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AD17C-5E32-413F-8EB3-079B01FC4B16}" type="pres">
      <dgm:prSet presAssocID="{E3196B26-C0EA-4646-B33E-0C30725B0EE4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4171CE80-E5E5-4C00-98AF-86DE663D5C2D}" type="pres">
      <dgm:prSet presAssocID="{5388AD2C-8685-4BC3-82A5-6F1EE955B2B5}" presName="Name9" presStyleLbl="parChTrans1D2" presStyleIdx="0" presStyleCnt="6"/>
      <dgm:spPr/>
      <dgm:t>
        <a:bodyPr/>
        <a:lstStyle/>
        <a:p>
          <a:endParaRPr lang="en-US"/>
        </a:p>
      </dgm:t>
    </dgm:pt>
    <dgm:pt modelId="{0A4A5BB8-E1B2-44AD-A659-A50DBEB9F21C}" type="pres">
      <dgm:prSet presAssocID="{5388AD2C-8685-4BC3-82A5-6F1EE955B2B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F39AABA-A6EA-471F-A33C-5054718BD49E}" type="pres">
      <dgm:prSet presAssocID="{69CB3ED8-AE92-48A8-A993-D997F7C5FE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2D0AF7-7549-477D-8E50-141139F3432E}" type="pres">
      <dgm:prSet presAssocID="{63C311EA-1585-4FE3-88F9-59CABF1D0053}" presName="Name9" presStyleLbl="parChTrans1D2" presStyleIdx="1" presStyleCnt="6"/>
      <dgm:spPr/>
      <dgm:t>
        <a:bodyPr/>
        <a:lstStyle/>
        <a:p>
          <a:endParaRPr lang="en-US"/>
        </a:p>
      </dgm:t>
    </dgm:pt>
    <dgm:pt modelId="{EA690550-8AB9-485E-921D-D34DB17D927B}" type="pres">
      <dgm:prSet presAssocID="{63C311EA-1585-4FE3-88F9-59CABF1D005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8B096AF-9C0C-4D14-9738-DDA089DEA2D6}" type="pres">
      <dgm:prSet presAssocID="{BF2E2FBB-1199-44DA-827A-1F41ACCA12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08410C-05C0-49AD-9660-EC5F5BA09C2B}" type="pres">
      <dgm:prSet presAssocID="{7BCF3B3D-5708-4DBC-9115-01BF856939A6}" presName="Name9" presStyleLbl="parChTrans1D2" presStyleIdx="2" presStyleCnt="6"/>
      <dgm:spPr/>
      <dgm:t>
        <a:bodyPr/>
        <a:lstStyle/>
        <a:p>
          <a:endParaRPr lang="en-US"/>
        </a:p>
      </dgm:t>
    </dgm:pt>
    <dgm:pt modelId="{8E43C63C-D55E-4140-AB43-B63D034EA185}" type="pres">
      <dgm:prSet presAssocID="{7BCF3B3D-5708-4DBC-9115-01BF856939A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21B2CC6-0B3E-4702-B8C8-DAA99D66D22F}" type="pres">
      <dgm:prSet presAssocID="{CF9352CF-863D-4449-B295-1492E612D0F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AA135F-0B11-4E34-85E9-D517D02F4C7A}" type="pres">
      <dgm:prSet presAssocID="{3A88D9D2-B8BC-4FA8-9FAA-879C8209D119}" presName="Name9" presStyleLbl="parChTrans1D2" presStyleIdx="3" presStyleCnt="6"/>
      <dgm:spPr/>
      <dgm:t>
        <a:bodyPr/>
        <a:lstStyle/>
        <a:p>
          <a:endParaRPr lang="en-US"/>
        </a:p>
      </dgm:t>
    </dgm:pt>
    <dgm:pt modelId="{D9A6015F-20C0-4CEB-8A13-D80EB0E81789}" type="pres">
      <dgm:prSet presAssocID="{3A88D9D2-B8BC-4FA8-9FAA-879C8209D119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74D82C0-0BAB-4483-A2FF-F8BD3BC904AD}" type="pres">
      <dgm:prSet presAssocID="{1A959A4A-AE9C-4BC1-A638-21BAE484F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9B5CAF2-88F3-42EE-97E1-84D152CB1AE0}" type="pres">
      <dgm:prSet presAssocID="{8B5AB52F-95D2-4D58-8AC6-01FCA33C0438}" presName="Name9" presStyleLbl="parChTrans1D2" presStyleIdx="4" presStyleCnt="6"/>
      <dgm:spPr/>
      <dgm:t>
        <a:bodyPr/>
        <a:lstStyle/>
        <a:p>
          <a:endParaRPr lang="en-US"/>
        </a:p>
      </dgm:t>
    </dgm:pt>
    <dgm:pt modelId="{F5556883-AFAB-4DC2-8E41-2ED8EE9EE30C}" type="pres">
      <dgm:prSet presAssocID="{8B5AB52F-95D2-4D58-8AC6-01FCA33C043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8D1CA43-C027-47A4-ACA1-AFFF8C2C3B51}" type="pres">
      <dgm:prSet presAssocID="{B5D13163-6C20-4EE1-B7F1-4087ED0DFB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73B51F-C8FE-4D5E-A973-026586A83D97}" type="pres">
      <dgm:prSet presAssocID="{0F3CF2D5-3DFC-4A8F-B4BD-819AD166DD18}" presName="Name9" presStyleLbl="parChTrans1D2" presStyleIdx="5" presStyleCnt="6"/>
      <dgm:spPr/>
      <dgm:t>
        <a:bodyPr/>
        <a:lstStyle/>
        <a:p>
          <a:endParaRPr lang="en-US"/>
        </a:p>
      </dgm:t>
    </dgm:pt>
    <dgm:pt modelId="{E19D4655-C312-4E68-8A59-B425FD6B1495}" type="pres">
      <dgm:prSet presAssocID="{0F3CF2D5-3DFC-4A8F-B4BD-819AD166DD1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CAD31E9-829D-445E-91A8-6D45092EA5EB}" type="pres">
      <dgm:prSet presAssocID="{81A47F31-9310-4EE3-B44E-7F643F2BA4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895599D-E5D6-4FF6-9BBE-D13AC73FB25D}" type="presOf" srcId="{5388AD2C-8685-4BC3-82A5-6F1EE955B2B5}" destId="{0A4A5BB8-E1B2-44AD-A659-A50DBEB9F21C}" srcOrd="1" destOrd="0" presId="urn:microsoft.com/office/officeart/2005/8/layout/radial1"/>
    <dgm:cxn modelId="{FC3A8C8A-4C56-42CE-9638-5AFAA8D9F216}" type="presOf" srcId="{81A47F31-9310-4EE3-B44E-7F643F2BA4DE}" destId="{7CAD31E9-829D-445E-91A8-6D45092EA5EB}" srcOrd="0" destOrd="0" presId="urn:microsoft.com/office/officeart/2005/8/layout/radial1"/>
    <dgm:cxn modelId="{3CBD3A88-BEAC-49C3-90E4-AAD5249680F2}" type="presOf" srcId="{BF2E2FBB-1199-44DA-827A-1F41ACCA1222}" destId="{A8B096AF-9C0C-4D14-9738-DDA089DEA2D6}" srcOrd="0" destOrd="0" presId="urn:microsoft.com/office/officeart/2005/8/layout/radial1"/>
    <dgm:cxn modelId="{8907598B-CFFA-4471-B7F3-2A2F87C2F52C}" srcId="{E3196B26-C0EA-4646-B33E-0C30725B0EE4}" destId="{1A959A4A-AE9C-4BC1-A638-21BAE484F8CA}" srcOrd="3" destOrd="0" parTransId="{3A88D9D2-B8BC-4FA8-9FAA-879C8209D119}" sibTransId="{F606ED7F-A8DD-4FB2-AF9D-A17E62855D33}"/>
    <dgm:cxn modelId="{4662DAC3-30C1-4066-8525-381EA57FBA93}" srcId="{E3196B26-C0EA-4646-B33E-0C30725B0EE4}" destId="{B5D13163-6C20-4EE1-B7F1-4087ED0DFBDD}" srcOrd="4" destOrd="0" parTransId="{8B5AB52F-95D2-4D58-8AC6-01FCA33C0438}" sibTransId="{DC08CE53-203A-4F05-9407-EF7BA419123E}"/>
    <dgm:cxn modelId="{4B655E2E-390B-44D9-B50F-09CC477D253F}" type="presOf" srcId="{8B5AB52F-95D2-4D58-8AC6-01FCA33C0438}" destId="{B9B5CAF2-88F3-42EE-97E1-84D152CB1AE0}" srcOrd="0" destOrd="0" presId="urn:microsoft.com/office/officeart/2005/8/layout/radial1"/>
    <dgm:cxn modelId="{BD002DB1-990C-45F8-896D-FC929A36BA00}" type="presOf" srcId="{7BCF3B3D-5708-4DBC-9115-01BF856939A6}" destId="{8E43C63C-D55E-4140-AB43-B63D034EA185}" srcOrd="1" destOrd="0" presId="urn:microsoft.com/office/officeart/2005/8/layout/radial1"/>
    <dgm:cxn modelId="{93994113-304B-40D1-85AA-8A514632BC10}" type="presOf" srcId="{63C311EA-1585-4FE3-88F9-59CABF1D0053}" destId="{EF2D0AF7-7549-477D-8E50-141139F3432E}" srcOrd="0" destOrd="0" presId="urn:microsoft.com/office/officeart/2005/8/layout/radial1"/>
    <dgm:cxn modelId="{D5517D51-C43A-4F02-B0EE-C68DE46FCA64}" type="presOf" srcId="{63C311EA-1585-4FE3-88F9-59CABF1D0053}" destId="{EA690550-8AB9-485E-921D-D34DB17D927B}" srcOrd="1" destOrd="0" presId="urn:microsoft.com/office/officeart/2005/8/layout/radial1"/>
    <dgm:cxn modelId="{6AD3A5C9-4381-4F3D-9D19-866243C9DFA9}" type="presOf" srcId="{BE7E4D1E-136C-4EFD-B512-80625EF29E90}" destId="{E9C12D77-7959-41A3-A651-020E11CDB386}" srcOrd="0" destOrd="0" presId="urn:microsoft.com/office/officeart/2005/8/layout/radial1"/>
    <dgm:cxn modelId="{481E71C3-C950-4E65-B9EF-9EA796EEBB51}" type="presOf" srcId="{8B5AB52F-95D2-4D58-8AC6-01FCA33C0438}" destId="{F5556883-AFAB-4DC2-8E41-2ED8EE9EE30C}" srcOrd="1" destOrd="0" presId="urn:microsoft.com/office/officeart/2005/8/layout/radial1"/>
    <dgm:cxn modelId="{87609579-0CA5-40DF-8C28-F9C3FD06C585}" type="presOf" srcId="{3A88D9D2-B8BC-4FA8-9FAA-879C8209D119}" destId="{07AA135F-0B11-4E34-85E9-D517D02F4C7A}" srcOrd="0" destOrd="0" presId="urn:microsoft.com/office/officeart/2005/8/layout/radial1"/>
    <dgm:cxn modelId="{6350D4BD-A8AB-4DE1-BB63-F189F90E41BE}" type="presOf" srcId="{E3196B26-C0EA-4646-B33E-0C30725B0EE4}" destId="{D94AD17C-5E32-413F-8EB3-079B01FC4B16}" srcOrd="0" destOrd="0" presId="urn:microsoft.com/office/officeart/2005/8/layout/radial1"/>
    <dgm:cxn modelId="{20A5D43D-6BAA-4C8D-8D21-D6E146D05B50}" srcId="{E3196B26-C0EA-4646-B33E-0C30725B0EE4}" destId="{69CB3ED8-AE92-48A8-A993-D997F7C5FE1D}" srcOrd="0" destOrd="0" parTransId="{5388AD2C-8685-4BC3-82A5-6F1EE955B2B5}" sibTransId="{DD2AB61B-A905-4E95-8A19-BE7732E97818}"/>
    <dgm:cxn modelId="{F472FBE9-FC22-47E0-99AF-9CE483A4CAA3}" srcId="{E3196B26-C0EA-4646-B33E-0C30725B0EE4}" destId="{CF9352CF-863D-4449-B295-1492E612D0F1}" srcOrd="2" destOrd="0" parTransId="{7BCF3B3D-5708-4DBC-9115-01BF856939A6}" sibTransId="{E101352B-C5AA-49BE-97DA-00AE591EC8FC}"/>
    <dgm:cxn modelId="{D65C55E8-90C4-4CD3-B2C5-580324F5B893}" srcId="{BE7E4D1E-136C-4EFD-B512-80625EF29E90}" destId="{E3196B26-C0EA-4646-B33E-0C30725B0EE4}" srcOrd="0" destOrd="0" parTransId="{74FE1938-F667-40E9-88F8-AAE554252A84}" sibTransId="{0A4D7601-C9EA-47B8-ABDA-BEF97D2047CD}"/>
    <dgm:cxn modelId="{B16632A3-7523-447D-8DE4-BA5D2596E3C9}" type="presOf" srcId="{1A959A4A-AE9C-4BC1-A638-21BAE484F8CA}" destId="{D74D82C0-0BAB-4483-A2FF-F8BD3BC904AD}" srcOrd="0" destOrd="0" presId="urn:microsoft.com/office/officeart/2005/8/layout/radial1"/>
    <dgm:cxn modelId="{22AD3826-15CE-4CFE-980A-25F8F69E22B1}" type="presOf" srcId="{0F3CF2D5-3DFC-4A8F-B4BD-819AD166DD18}" destId="{E19D4655-C312-4E68-8A59-B425FD6B1495}" srcOrd="1" destOrd="0" presId="urn:microsoft.com/office/officeart/2005/8/layout/radial1"/>
    <dgm:cxn modelId="{5474C3D4-20AE-4DFB-9103-9CD4762CDA57}" type="presOf" srcId="{69CB3ED8-AE92-48A8-A993-D997F7C5FE1D}" destId="{1F39AABA-A6EA-471F-A33C-5054718BD49E}" srcOrd="0" destOrd="0" presId="urn:microsoft.com/office/officeart/2005/8/layout/radial1"/>
    <dgm:cxn modelId="{4F4803E8-A4AC-4A96-A3D0-21AA9246CE10}" type="presOf" srcId="{5388AD2C-8685-4BC3-82A5-6F1EE955B2B5}" destId="{4171CE80-E5E5-4C00-98AF-86DE663D5C2D}" srcOrd="0" destOrd="0" presId="urn:microsoft.com/office/officeart/2005/8/layout/radial1"/>
    <dgm:cxn modelId="{9945B6FE-BB27-4FE3-AE7E-24BD640FB1C5}" type="presOf" srcId="{CF9352CF-863D-4449-B295-1492E612D0F1}" destId="{621B2CC6-0B3E-4702-B8C8-DAA99D66D22F}" srcOrd="0" destOrd="0" presId="urn:microsoft.com/office/officeart/2005/8/layout/radial1"/>
    <dgm:cxn modelId="{E9E03586-5010-44C5-BFDD-60B8ED13C4BF}" type="presOf" srcId="{3A88D9D2-B8BC-4FA8-9FAA-879C8209D119}" destId="{D9A6015F-20C0-4CEB-8A13-D80EB0E81789}" srcOrd="1" destOrd="0" presId="urn:microsoft.com/office/officeart/2005/8/layout/radial1"/>
    <dgm:cxn modelId="{86A1D71B-2983-4F68-9435-0F4BEA813CD3}" type="presOf" srcId="{0F3CF2D5-3DFC-4A8F-B4BD-819AD166DD18}" destId="{4973B51F-C8FE-4D5E-A973-026586A83D97}" srcOrd="0" destOrd="0" presId="urn:microsoft.com/office/officeart/2005/8/layout/radial1"/>
    <dgm:cxn modelId="{D51EAB04-D735-407C-8E0D-177A7694601D}" srcId="{E3196B26-C0EA-4646-B33E-0C30725B0EE4}" destId="{BF2E2FBB-1199-44DA-827A-1F41ACCA1222}" srcOrd="1" destOrd="0" parTransId="{63C311EA-1585-4FE3-88F9-59CABF1D0053}" sibTransId="{BE9F7AEF-3907-4A43-98F9-11FE5E8F2318}"/>
    <dgm:cxn modelId="{E1CC6F5B-6198-42FE-9CF3-F41EFA8EDF97}" type="presOf" srcId="{7BCF3B3D-5708-4DBC-9115-01BF856939A6}" destId="{6708410C-05C0-49AD-9660-EC5F5BA09C2B}" srcOrd="0" destOrd="0" presId="urn:microsoft.com/office/officeart/2005/8/layout/radial1"/>
    <dgm:cxn modelId="{DE289078-0297-4DEA-BF42-829FF2338CF9}" type="presOf" srcId="{B5D13163-6C20-4EE1-B7F1-4087ED0DFBDD}" destId="{F8D1CA43-C027-47A4-ACA1-AFFF8C2C3B51}" srcOrd="0" destOrd="0" presId="urn:microsoft.com/office/officeart/2005/8/layout/radial1"/>
    <dgm:cxn modelId="{92C87371-2784-49A8-8392-7308D10A10C5}" srcId="{E3196B26-C0EA-4646-B33E-0C30725B0EE4}" destId="{81A47F31-9310-4EE3-B44E-7F643F2BA4DE}" srcOrd="5" destOrd="0" parTransId="{0F3CF2D5-3DFC-4A8F-B4BD-819AD166DD18}" sibTransId="{49CA2C14-FDF9-451C-B204-03D70B257306}"/>
    <dgm:cxn modelId="{AB3D2915-2848-4BB6-96DD-3567F3A9D263}" type="presParOf" srcId="{E9C12D77-7959-41A3-A651-020E11CDB386}" destId="{D94AD17C-5E32-413F-8EB3-079B01FC4B16}" srcOrd="0" destOrd="0" presId="urn:microsoft.com/office/officeart/2005/8/layout/radial1"/>
    <dgm:cxn modelId="{84B365D3-93F1-4FF1-B8DB-CAA73C900613}" type="presParOf" srcId="{E9C12D77-7959-41A3-A651-020E11CDB386}" destId="{4171CE80-E5E5-4C00-98AF-86DE663D5C2D}" srcOrd="1" destOrd="0" presId="urn:microsoft.com/office/officeart/2005/8/layout/radial1"/>
    <dgm:cxn modelId="{95D0B28E-D3B7-4273-A63A-22D17FF60C56}" type="presParOf" srcId="{4171CE80-E5E5-4C00-98AF-86DE663D5C2D}" destId="{0A4A5BB8-E1B2-44AD-A659-A50DBEB9F21C}" srcOrd="0" destOrd="0" presId="urn:microsoft.com/office/officeart/2005/8/layout/radial1"/>
    <dgm:cxn modelId="{023AAC4B-89E7-4EF2-A7F7-3E7A76EE0683}" type="presParOf" srcId="{E9C12D77-7959-41A3-A651-020E11CDB386}" destId="{1F39AABA-A6EA-471F-A33C-5054718BD49E}" srcOrd="2" destOrd="0" presId="urn:microsoft.com/office/officeart/2005/8/layout/radial1"/>
    <dgm:cxn modelId="{46BE53BF-9BEA-4E19-9BE7-EEB79650A5D5}" type="presParOf" srcId="{E9C12D77-7959-41A3-A651-020E11CDB386}" destId="{EF2D0AF7-7549-477D-8E50-141139F3432E}" srcOrd="3" destOrd="0" presId="urn:microsoft.com/office/officeart/2005/8/layout/radial1"/>
    <dgm:cxn modelId="{84A92E91-4BE0-4DB1-9B0C-B212925739C6}" type="presParOf" srcId="{EF2D0AF7-7549-477D-8E50-141139F3432E}" destId="{EA690550-8AB9-485E-921D-D34DB17D927B}" srcOrd="0" destOrd="0" presId="urn:microsoft.com/office/officeart/2005/8/layout/radial1"/>
    <dgm:cxn modelId="{17B7F925-3D0E-414B-9DF8-5FC3FE6CA13D}" type="presParOf" srcId="{E9C12D77-7959-41A3-A651-020E11CDB386}" destId="{A8B096AF-9C0C-4D14-9738-DDA089DEA2D6}" srcOrd="4" destOrd="0" presId="urn:microsoft.com/office/officeart/2005/8/layout/radial1"/>
    <dgm:cxn modelId="{66DFE212-6DFA-4CFA-9FAE-267D1E5F92A8}" type="presParOf" srcId="{E9C12D77-7959-41A3-A651-020E11CDB386}" destId="{6708410C-05C0-49AD-9660-EC5F5BA09C2B}" srcOrd="5" destOrd="0" presId="urn:microsoft.com/office/officeart/2005/8/layout/radial1"/>
    <dgm:cxn modelId="{DDFC519C-A540-40AD-89F4-597B3099CCCD}" type="presParOf" srcId="{6708410C-05C0-49AD-9660-EC5F5BA09C2B}" destId="{8E43C63C-D55E-4140-AB43-B63D034EA185}" srcOrd="0" destOrd="0" presId="urn:microsoft.com/office/officeart/2005/8/layout/radial1"/>
    <dgm:cxn modelId="{BDC5A095-4BF7-42B1-8CDE-AA2E70518322}" type="presParOf" srcId="{E9C12D77-7959-41A3-A651-020E11CDB386}" destId="{621B2CC6-0B3E-4702-B8C8-DAA99D66D22F}" srcOrd="6" destOrd="0" presId="urn:microsoft.com/office/officeart/2005/8/layout/radial1"/>
    <dgm:cxn modelId="{756F174C-C425-4C5A-AC7E-9EC00A2624B2}" type="presParOf" srcId="{E9C12D77-7959-41A3-A651-020E11CDB386}" destId="{07AA135F-0B11-4E34-85E9-D517D02F4C7A}" srcOrd="7" destOrd="0" presId="urn:microsoft.com/office/officeart/2005/8/layout/radial1"/>
    <dgm:cxn modelId="{2ACD1193-2099-40EA-B74E-F47B92DE001B}" type="presParOf" srcId="{07AA135F-0B11-4E34-85E9-D517D02F4C7A}" destId="{D9A6015F-20C0-4CEB-8A13-D80EB0E81789}" srcOrd="0" destOrd="0" presId="urn:microsoft.com/office/officeart/2005/8/layout/radial1"/>
    <dgm:cxn modelId="{3AC25FAD-8EB6-4583-A41F-3202CFDD82CC}" type="presParOf" srcId="{E9C12D77-7959-41A3-A651-020E11CDB386}" destId="{D74D82C0-0BAB-4483-A2FF-F8BD3BC904AD}" srcOrd="8" destOrd="0" presId="urn:microsoft.com/office/officeart/2005/8/layout/radial1"/>
    <dgm:cxn modelId="{C3090A91-2D95-4591-B084-9B9FA3B04729}" type="presParOf" srcId="{E9C12D77-7959-41A3-A651-020E11CDB386}" destId="{B9B5CAF2-88F3-42EE-97E1-84D152CB1AE0}" srcOrd="9" destOrd="0" presId="urn:microsoft.com/office/officeart/2005/8/layout/radial1"/>
    <dgm:cxn modelId="{0A55B9A2-5722-44F8-AC0D-11171F58B8D5}" type="presParOf" srcId="{B9B5CAF2-88F3-42EE-97E1-84D152CB1AE0}" destId="{F5556883-AFAB-4DC2-8E41-2ED8EE9EE30C}" srcOrd="0" destOrd="0" presId="urn:microsoft.com/office/officeart/2005/8/layout/radial1"/>
    <dgm:cxn modelId="{ADE3B689-7179-4FFC-A35B-743F73BEBE7A}" type="presParOf" srcId="{E9C12D77-7959-41A3-A651-020E11CDB386}" destId="{F8D1CA43-C027-47A4-ACA1-AFFF8C2C3B51}" srcOrd="10" destOrd="0" presId="urn:microsoft.com/office/officeart/2005/8/layout/radial1"/>
    <dgm:cxn modelId="{0D5937A3-6408-48A3-BB7D-37B75BE82B68}" type="presParOf" srcId="{E9C12D77-7959-41A3-A651-020E11CDB386}" destId="{4973B51F-C8FE-4D5E-A973-026586A83D97}" srcOrd="11" destOrd="0" presId="urn:microsoft.com/office/officeart/2005/8/layout/radial1"/>
    <dgm:cxn modelId="{D445C71B-919F-42B0-9B7E-9A241D4CB82E}" type="presParOf" srcId="{4973B51F-C8FE-4D5E-A973-026586A83D97}" destId="{E19D4655-C312-4E68-8A59-B425FD6B1495}" srcOrd="0" destOrd="0" presId="urn:microsoft.com/office/officeart/2005/8/layout/radial1"/>
    <dgm:cxn modelId="{FF53202C-0499-48EF-8245-14B93FB30CE6}" type="presParOf" srcId="{E9C12D77-7959-41A3-A651-020E11CDB386}" destId="{7CAD31E9-829D-445E-91A8-6D45092EA5E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FD8E-942B-452D-AD82-F5F3C463DEA3}">
      <dsp:nvSpPr>
        <dsp:cNvPr id="0" name=""/>
        <dsp:cNvSpPr/>
      </dsp:nvSpPr>
      <dsp:spPr>
        <a:xfrm>
          <a:off x="858533" y="3352800"/>
          <a:ext cx="399528" cy="3045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64" y="0"/>
              </a:lnTo>
              <a:lnTo>
                <a:pt x="199764" y="3045187"/>
              </a:lnTo>
              <a:lnTo>
                <a:pt x="399528" y="304518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981515" y="4798611"/>
        <a:ext cx="153564" cy="153564"/>
      </dsp:txXfrm>
    </dsp:sp>
    <dsp:sp modelId="{AF1A1ADC-B345-4904-B4B7-11D5814C059B}">
      <dsp:nvSpPr>
        <dsp:cNvPr id="0" name=""/>
        <dsp:cNvSpPr/>
      </dsp:nvSpPr>
      <dsp:spPr>
        <a:xfrm>
          <a:off x="858533" y="3352800"/>
          <a:ext cx="399528" cy="2283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64" y="0"/>
              </a:lnTo>
              <a:lnTo>
                <a:pt x="199764" y="2283890"/>
              </a:lnTo>
              <a:lnTo>
                <a:pt x="399528" y="228389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1000333" y="4436780"/>
        <a:ext cx="115928" cy="115928"/>
      </dsp:txXfrm>
    </dsp:sp>
    <dsp:sp modelId="{C44D4EC8-AEBA-49E1-8A6C-7265FD953031}">
      <dsp:nvSpPr>
        <dsp:cNvPr id="0" name=""/>
        <dsp:cNvSpPr/>
      </dsp:nvSpPr>
      <dsp:spPr>
        <a:xfrm>
          <a:off x="858533" y="3352800"/>
          <a:ext cx="399528" cy="1522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64" y="0"/>
              </a:lnTo>
              <a:lnTo>
                <a:pt x="199764" y="1522593"/>
              </a:lnTo>
              <a:lnTo>
                <a:pt x="399528" y="152259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1018943" y="4074743"/>
        <a:ext cx="78706" cy="78706"/>
      </dsp:txXfrm>
    </dsp:sp>
    <dsp:sp modelId="{4243059B-C2BA-4CCB-B1F7-E0457448B853}">
      <dsp:nvSpPr>
        <dsp:cNvPr id="0" name=""/>
        <dsp:cNvSpPr/>
      </dsp:nvSpPr>
      <dsp:spPr>
        <a:xfrm>
          <a:off x="858533" y="3352800"/>
          <a:ext cx="399528" cy="761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64" y="0"/>
              </a:lnTo>
              <a:lnTo>
                <a:pt x="199764" y="761296"/>
              </a:lnTo>
              <a:lnTo>
                <a:pt x="399528" y="76129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1036803" y="3711954"/>
        <a:ext cx="42988" cy="42988"/>
      </dsp:txXfrm>
    </dsp:sp>
    <dsp:sp modelId="{B44B13E5-4C8A-419D-BD62-C915658D22B4}">
      <dsp:nvSpPr>
        <dsp:cNvPr id="0" name=""/>
        <dsp:cNvSpPr/>
      </dsp:nvSpPr>
      <dsp:spPr>
        <a:xfrm>
          <a:off x="858533" y="3307080"/>
          <a:ext cx="3995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528" y="457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1048309" y="3342811"/>
        <a:ext cx="19976" cy="19976"/>
      </dsp:txXfrm>
    </dsp:sp>
    <dsp:sp modelId="{E743F807-8BCE-44C2-8716-F91ECD993D45}">
      <dsp:nvSpPr>
        <dsp:cNvPr id="0" name=""/>
        <dsp:cNvSpPr/>
      </dsp:nvSpPr>
      <dsp:spPr>
        <a:xfrm>
          <a:off x="858533" y="2591503"/>
          <a:ext cx="399528" cy="761296"/>
        </a:xfrm>
        <a:custGeom>
          <a:avLst/>
          <a:gdLst/>
          <a:ahLst/>
          <a:cxnLst/>
          <a:rect l="0" t="0" r="0" b="0"/>
          <a:pathLst>
            <a:path>
              <a:moveTo>
                <a:pt x="0" y="761296"/>
              </a:moveTo>
              <a:lnTo>
                <a:pt x="199764" y="761296"/>
              </a:lnTo>
              <a:lnTo>
                <a:pt x="199764" y="0"/>
              </a:lnTo>
              <a:lnTo>
                <a:pt x="399528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1036803" y="2950657"/>
        <a:ext cx="42988" cy="42988"/>
      </dsp:txXfrm>
    </dsp:sp>
    <dsp:sp modelId="{B0DAC932-3B9D-4BCE-A099-9519D7619D65}">
      <dsp:nvSpPr>
        <dsp:cNvPr id="0" name=""/>
        <dsp:cNvSpPr/>
      </dsp:nvSpPr>
      <dsp:spPr>
        <a:xfrm>
          <a:off x="858533" y="1830206"/>
          <a:ext cx="399528" cy="1522593"/>
        </a:xfrm>
        <a:custGeom>
          <a:avLst/>
          <a:gdLst/>
          <a:ahLst/>
          <a:cxnLst/>
          <a:rect l="0" t="0" r="0" b="0"/>
          <a:pathLst>
            <a:path>
              <a:moveTo>
                <a:pt x="0" y="1522593"/>
              </a:moveTo>
              <a:lnTo>
                <a:pt x="199764" y="1522593"/>
              </a:lnTo>
              <a:lnTo>
                <a:pt x="199764" y="0"/>
              </a:lnTo>
              <a:lnTo>
                <a:pt x="399528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1018943" y="2552149"/>
        <a:ext cx="78706" cy="78706"/>
      </dsp:txXfrm>
    </dsp:sp>
    <dsp:sp modelId="{910E9576-12E7-4497-A72C-593EA4342A81}">
      <dsp:nvSpPr>
        <dsp:cNvPr id="0" name=""/>
        <dsp:cNvSpPr/>
      </dsp:nvSpPr>
      <dsp:spPr>
        <a:xfrm>
          <a:off x="858533" y="1068909"/>
          <a:ext cx="399528" cy="2283890"/>
        </a:xfrm>
        <a:custGeom>
          <a:avLst/>
          <a:gdLst/>
          <a:ahLst/>
          <a:cxnLst/>
          <a:rect l="0" t="0" r="0" b="0"/>
          <a:pathLst>
            <a:path>
              <a:moveTo>
                <a:pt x="0" y="2283890"/>
              </a:moveTo>
              <a:lnTo>
                <a:pt x="199764" y="2283890"/>
              </a:lnTo>
              <a:lnTo>
                <a:pt x="199764" y="0"/>
              </a:lnTo>
              <a:lnTo>
                <a:pt x="399528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1000333" y="2152890"/>
        <a:ext cx="115928" cy="115928"/>
      </dsp:txXfrm>
    </dsp:sp>
    <dsp:sp modelId="{964F0497-BBAF-49C3-A9ED-C0A5E0227DC8}">
      <dsp:nvSpPr>
        <dsp:cNvPr id="0" name=""/>
        <dsp:cNvSpPr/>
      </dsp:nvSpPr>
      <dsp:spPr>
        <a:xfrm>
          <a:off x="858533" y="307612"/>
          <a:ext cx="399528" cy="3045187"/>
        </a:xfrm>
        <a:custGeom>
          <a:avLst/>
          <a:gdLst/>
          <a:ahLst/>
          <a:cxnLst/>
          <a:rect l="0" t="0" r="0" b="0"/>
          <a:pathLst>
            <a:path>
              <a:moveTo>
                <a:pt x="0" y="3045187"/>
              </a:moveTo>
              <a:lnTo>
                <a:pt x="199764" y="3045187"/>
              </a:lnTo>
              <a:lnTo>
                <a:pt x="199764" y="0"/>
              </a:lnTo>
              <a:lnTo>
                <a:pt x="399528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300" kern="1200">
            <a:solidFill>
              <a:schemeClr val="tx1"/>
            </a:solidFill>
            <a:cs typeface="B Titr" pitchFamily="2" charset="-78"/>
          </a:endParaRPr>
        </a:p>
      </dsp:txBody>
      <dsp:txXfrm>
        <a:off x="981515" y="1753424"/>
        <a:ext cx="153564" cy="153564"/>
      </dsp:txXfrm>
    </dsp:sp>
    <dsp:sp modelId="{56826473-FA5F-43EF-9C89-3D7B7BBD612E}">
      <dsp:nvSpPr>
        <dsp:cNvPr id="0" name=""/>
        <dsp:cNvSpPr/>
      </dsp:nvSpPr>
      <dsp:spPr>
        <a:xfrm rot="16200000">
          <a:off x="-1048715" y="3048281"/>
          <a:ext cx="3205460" cy="6090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tx1"/>
              </a:solidFill>
              <a:cs typeface="B Titr" pitchFamily="2" charset="-78"/>
            </a:rPr>
            <a:t>راهنمای کنترل مدارک</a:t>
          </a:r>
          <a:endParaRPr lang="fa-IR" sz="25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-1048715" y="3048281"/>
        <a:ext cx="3205460" cy="609037"/>
      </dsp:txXfrm>
    </dsp:sp>
    <dsp:sp modelId="{D139CEF7-417E-40FD-BA3A-C3614800E6D0}">
      <dsp:nvSpPr>
        <dsp:cNvPr id="0" name=""/>
        <dsp:cNvSpPr/>
      </dsp:nvSpPr>
      <dsp:spPr>
        <a:xfrm>
          <a:off x="1258061" y="3094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/>
              </a:solidFill>
              <a:cs typeface="B Titr" pitchFamily="2" charset="-78"/>
            </a:rPr>
            <a:t>1- فرم اطلاعات قبولی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3094"/>
        <a:ext cx="1997642" cy="609037"/>
      </dsp:txXfrm>
    </dsp:sp>
    <dsp:sp modelId="{33F278E7-F357-44EB-B68A-DF20BD195066}">
      <dsp:nvSpPr>
        <dsp:cNvPr id="0" name=""/>
        <dsp:cNvSpPr/>
      </dsp:nvSpPr>
      <dsp:spPr>
        <a:xfrm>
          <a:off x="1258061" y="764390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smtClean="0">
              <a:solidFill>
                <a:schemeClr val="tx1"/>
              </a:solidFill>
              <a:cs typeface="B Titr" pitchFamily="2" charset="-78"/>
            </a:rPr>
            <a:t>2- کارنامه تغییر رشته و انتقال آزمون سراسری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764390"/>
        <a:ext cx="1997642" cy="609037"/>
      </dsp:txXfrm>
    </dsp:sp>
    <dsp:sp modelId="{047A7CA1-E44B-42BE-B295-E7DF3B738BE4}">
      <dsp:nvSpPr>
        <dsp:cNvPr id="0" name=""/>
        <dsp:cNvSpPr/>
      </dsp:nvSpPr>
      <dsp:spPr>
        <a:xfrm>
          <a:off x="1258061" y="1525687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/>
              </a:solidFill>
              <a:cs typeface="B Titr" pitchFamily="2" charset="-78"/>
            </a:rPr>
            <a:t>3-کپی تمام صفحات شناسنامه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1525687"/>
        <a:ext cx="1997642" cy="609037"/>
      </dsp:txXfrm>
    </dsp:sp>
    <dsp:sp modelId="{859B200D-AD7F-4249-8A9A-04375A345445}">
      <dsp:nvSpPr>
        <dsp:cNvPr id="0" name=""/>
        <dsp:cNvSpPr/>
      </dsp:nvSpPr>
      <dsp:spPr>
        <a:xfrm>
          <a:off x="1258061" y="2286984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smtClean="0">
              <a:solidFill>
                <a:schemeClr val="tx1"/>
              </a:solidFill>
              <a:cs typeface="B Titr" pitchFamily="2" charset="-78"/>
            </a:rPr>
            <a:t>4- کپی پشت و رو کارت ملی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2286984"/>
        <a:ext cx="1997642" cy="609037"/>
      </dsp:txXfrm>
    </dsp:sp>
    <dsp:sp modelId="{01A35B28-7C1C-42B9-9C66-765EE25EF8C9}">
      <dsp:nvSpPr>
        <dsp:cNvPr id="0" name=""/>
        <dsp:cNvSpPr/>
      </dsp:nvSpPr>
      <dsp:spPr>
        <a:xfrm>
          <a:off x="1258061" y="3048281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/>
              </a:solidFill>
              <a:cs typeface="B Titr" pitchFamily="2" charset="-78"/>
            </a:rPr>
            <a:t>5- کارنامه فارغ التحصیلی دوره متوسطه 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3048281"/>
        <a:ext cx="1997642" cy="609037"/>
      </dsp:txXfrm>
    </dsp:sp>
    <dsp:sp modelId="{4340EFE4-0363-4746-AE18-4650D604E7B6}">
      <dsp:nvSpPr>
        <dsp:cNvPr id="0" name=""/>
        <dsp:cNvSpPr/>
      </dsp:nvSpPr>
      <dsp:spPr>
        <a:xfrm>
          <a:off x="1258061" y="3809578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/>
              </a:solidFill>
              <a:cs typeface="B Titr" pitchFamily="2" charset="-78"/>
            </a:rPr>
            <a:t>6- گواهینامه پایان تحصیلات دوره متوسطه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3809578"/>
        <a:ext cx="1997642" cy="609037"/>
      </dsp:txXfrm>
    </dsp:sp>
    <dsp:sp modelId="{72536FAF-D620-44A8-8392-9BA45D42906B}">
      <dsp:nvSpPr>
        <dsp:cNvPr id="0" name=""/>
        <dsp:cNvSpPr/>
      </dsp:nvSpPr>
      <dsp:spPr>
        <a:xfrm>
          <a:off x="1258061" y="4570874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/>
              </a:solidFill>
              <a:cs typeface="B Titr" pitchFamily="2" charset="-78"/>
            </a:rPr>
            <a:t>7 تاییدیه تحصیلی دوره متوسطه 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4570874"/>
        <a:ext cx="1997642" cy="609037"/>
      </dsp:txXfrm>
    </dsp:sp>
    <dsp:sp modelId="{85F173A2-CAA2-4AAA-A25B-E8DEA9DD5E10}">
      <dsp:nvSpPr>
        <dsp:cNvPr id="0" name=""/>
        <dsp:cNvSpPr/>
      </dsp:nvSpPr>
      <dsp:spPr>
        <a:xfrm>
          <a:off x="1258061" y="5332171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/>
              </a:solidFill>
              <a:cs typeface="B Titr" pitchFamily="2" charset="-78"/>
            </a:rPr>
            <a:t>8- کارنامه فارغ التحصیلی دوره پیش دانشگاهی 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5332171"/>
        <a:ext cx="1997642" cy="609037"/>
      </dsp:txXfrm>
    </dsp:sp>
    <dsp:sp modelId="{1F08817A-169B-466E-A427-74EA56043885}">
      <dsp:nvSpPr>
        <dsp:cNvPr id="0" name=""/>
        <dsp:cNvSpPr/>
      </dsp:nvSpPr>
      <dsp:spPr>
        <a:xfrm>
          <a:off x="1258061" y="6093468"/>
          <a:ext cx="1997642" cy="60903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/>
              </a:solidFill>
              <a:cs typeface="B Titr" pitchFamily="2" charset="-78"/>
            </a:rPr>
            <a:t>9-گواهینامه پایان تحصیلات دوره پیش دانشگاهی</a:t>
          </a:r>
          <a:endParaRPr lang="fa-IR" sz="130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1258061" y="6093468"/>
        <a:ext cx="1997642" cy="609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FD8E-942B-452D-AD82-F5F3C463DEA3}">
      <dsp:nvSpPr>
        <dsp:cNvPr id="0" name=""/>
        <dsp:cNvSpPr/>
      </dsp:nvSpPr>
      <dsp:spPr>
        <a:xfrm>
          <a:off x="1884113" y="3429000"/>
          <a:ext cx="366871" cy="3145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435" y="0"/>
              </a:lnTo>
              <a:lnTo>
                <a:pt x="183435" y="3145810"/>
              </a:lnTo>
              <a:lnTo>
                <a:pt x="366871" y="3145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1988370" y="4922726"/>
        <a:ext cx="158356" cy="158356"/>
      </dsp:txXfrm>
    </dsp:sp>
    <dsp:sp modelId="{AF1A1ADC-B345-4904-B4B7-11D5814C059B}">
      <dsp:nvSpPr>
        <dsp:cNvPr id="0" name=""/>
        <dsp:cNvSpPr/>
      </dsp:nvSpPr>
      <dsp:spPr>
        <a:xfrm>
          <a:off x="1884113" y="3429000"/>
          <a:ext cx="366871" cy="244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435" y="0"/>
              </a:lnTo>
              <a:lnTo>
                <a:pt x="183435" y="2446741"/>
              </a:lnTo>
              <a:lnTo>
                <a:pt x="366871" y="2446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005696" y="4590518"/>
        <a:ext cx="123704" cy="123704"/>
      </dsp:txXfrm>
    </dsp:sp>
    <dsp:sp modelId="{C44D4EC8-AEBA-49E1-8A6C-7265FD953031}">
      <dsp:nvSpPr>
        <dsp:cNvPr id="0" name=""/>
        <dsp:cNvSpPr/>
      </dsp:nvSpPr>
      <dsp:spPr>
        <a:xfrm>
          <a:off x="1884113" y="3429000"/>
          <a:ext cx="366871" cy="1747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435" y="0"/>
              </a:lnTo>
              <a:lnTo>
                <a:pt x="183435" y="1747672"/>
              </a:lnTo>
              <a:lnTo>
                <a:pt x="366871" y="1747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022905" y="4258192"/>
        <a:ext cx="89288" cy="89288"/>
      </dsp:txXfrm>
    </dsp:sp>
    <dsp:sp modelId="{4243059B-C2BA-4CCB-B1F7-E0457448B853}">
      <dsp:nvSpPr>
        <dsp:cNvPr id="0" name=""/>
        <dsp:cNvSpPr/>
      </dsp:nvSpPr>
      <dsp:spPr>
        <a:xfrm>
          <a:off x="1884113" y="3429000"/>
          <a:ext cx="366871" cy="1048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435" y="0"/>
              </a:lnTo>
              <a:lnTo>
                <a:pt x="183435" y="1048603"/>
              </a:lnTo>
              <a:lnTo>
                <a:pt x="366871" y="1048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039775" y="3925528"/>
        <a:ext cx="55546" cy="55546"/>
      </dsp:txXfrm>
    </dsp:sp>
    <dsp:sp modelId="{341692BE-C5F7-4509-BAB2-04D763219A0C}">
      <dsp:nvSpPr>
        <dsp:cNvPr id="0" name=""/>
        <dsp:cNvSpPr/>
      </dsp:nvSpPr>
      <dsp:spPr>
        <a:xfrm>
          <a:off x="1884113" y="3429000"/>
          <a:ext cx="366871" cy="349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435" y="0"/>
              </a:lnTo>
              <a:lnTo>
                <a:pt x="183435" y="349534"/>
              </a:lnTo>
              <a:lnTo>
                <a:pt x="366871" y="349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054881" y="3591099"/>
        <a:ext cx="25336" cy="25336"/>
      </dsp:txXfrm>
    </dsp:sp>
    <dsp:sp modelId="{B44B13E5-4C8A-419D-BD62-C915658D22B4}">
      <dsp:nvSpPr>
        <dsp:cNvPr id="0" name=""/>
        <dsp:cNvSpPr/>
      </dsp:nvSpPr>
      <dsp:spPr>
        <a:xfrm>
          <a:off x="1884113" y="3079465"/>
          <a:ext cx="366871" cy="349534"/>
        </a:xfrm>
        <a:custGeom>
          <a:avLst/>
          <a:gdLst/>
          <a:ahLst/>
          <a:cxnLst/>
          <a:rect l="0" t="0" r="0" b="0"/>
          <a:pathLst>
            <a:path>
              <a:moveTo>
                <a:pt x="0" y="349534"/>
              </a:moveTo>
              <a:lnTo>
                <a:pt x="183435" y="349534"/>
              </a:lnTo>
              <a:lnTo>
                <a:pt x="183435" y="0"/>
              </a:lnTo>
              <a:lnTo>
                <a:pt x="3668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054881" y="3241564"/>
        <a:ext cx="25336" cy="25336"/>
      </dsp:txXfrm>
    </dsp:sp>
    <dsp:sp modelId="{E743F807-8BCE-44C2-8716-F91ECD993D45}">
      <dsp:nvSpPr>
        <dsp:cNvPr id="0" name=""/>
        <dsp:cNvSpPr/>
      </dsp:nvSpPr>
      <dsp:spPr>
        <a:xfrm>
          <a:off x="1884113" y="2380396"/>
          <a:ext cx="366871" cy="1048603"/>
        </a:xfrm>
        <a:custGeom>
          <a:avLst/>
          <a:gdLst/>
          <a:ahLst/>
          <a:cxnLst/>
          <a:rect l="0" t="0" r="0" b="0"/>
          <a:pathLst>
            <a:path>
              <a:moveTo>
                <a:pt x="0" y="1048603"/>
              </a:moveTo>
              <a:lnTo>
                <a:pt x="183435" y="1048603"/>
              </a:lnTo>
              <a:lnTo>
                <a:pt x="183435" y="0"/>
              </a:lnTo>
              <a:lnTo>
                <a:pt x="3668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039775" y="2876925"/>
        <a:ext cx="55546" cy="55546"/>
      </dsp:txXfrm>
    </dsp:sp>
    <dsp:sp modelId="{B0DAC932-3B9D-4BCE-A099-9519D7619D65}">
      <dsp:nvSpPr>
        <dsp:cNvPr id="0" name=""/>
        <dsp:cNvSpPr/>
      </dsp:nvSpPr>
      <dsp:spPr>
        <a:xfrm>
          <a:off x="1884113" y="1681327"/>
          <a:ext cx="366871" cy="1747672"/>
        </a:xfrm>
        <a:custGeom>
          <a:avLst/>
          <a:gdLst/>
          <a:ahLst/>
          <a:cxnLst/>
          <a:rect l="0" t="0" r="0" b="0"/>
          <a:pathLst>
            <a:path>
              <a:moveTo>
                <a:pt x="0" y="1747672"/>
              </a:moveTo>
              <a:lnTo>
                <a:pt x="183435" y="1747672"/>
              </a:lnTo>
              <a:lnTo>
                <a:pt x="183435" y="0"/>
              </a:lnTo>
              <a:lnTo>
                <a:pt x="3668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022905" y="2510519"/>
        <a:ext cx="89288" cy="89288"/>
      </dsp:txXfrm>
    </dsp:sp>
    <dsp:sp modelId="{910E9576-12E7-4497-A72C-593EA4342A81}">
      <dsp:nvSpPr>
        <dsp:cNvPr id="0" name=""/>
        <dsp:cNvSpPr/>
      </dsp:nvSpPr>
      <dsp:spPr>
        <a:xfrm>
          <a:off x="1884113" y="982258"/>
          <a:ext cx="366871" cy="2446741"/>
        </a:xfrm>
        <a:custGeom>
          <a:avLst/>
          <a:gdLst/>
          <a:ahLst/>
          <a:cxnLst/>
          <a:rect l="0" t="0" r="0" b="0"/>
          <a:pathLst>
            <a:path>
              <a:moveTo>
                <a:pt x="0" y="2446741"/>
              </a:moveTo>
              <a:lnTo>
                <a:pt x="183435" y="2446741"/>
              </a:lnTo>
              <a:lnTo>
                <a:pt x="183435" y="0"/>
              </a:lnTo>
              <a:lnTo>
                <a:pt x="3668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005696" y="2143776"/>
        <a:ext cx="123704" cy="123704"/>
      </dsp:txXfrm>
    </dsp:sp>
    <dsp:sp modelId="{964F0497-BBAF-49C3-A9ED-C0A5E0227DC8}">
      <dsp:nvSpPr>
        <dsp:cNvPr id="0" name=""/>
        <dsp:cNvSpPr/>
      </dsp:nvSpPr>
      <dsp:spPr>
        <a:xfrm>
          <a:off x="1884113" y="283189"/>
          <a:ext cx="366871" cy="3145810"/>
        </a:xfrm>
        <a:custGeom>
          <a:avLst/>
          <a:gdLst/>
          <a:ahLst/>
          <a:cxnLst/>
          <a:rect l="0" t="0" r="0" b="0"/>
          <a:pathLst>
            <a:path>
              <a:moveTo>
                <a:pt x="0" y="3145810"/>
              </a:moveTo>
              <a:lnTo>
                <a:pt x="183435" y="3145810"/>
              </a:lnTo>
              <a:lnTo>
                <a:pt x="183435" y="0"/>
              </a:lnTo>
              <a:lnTo>
                <a:pt x="3668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1988370" y="1776916"/>
        <a:ext cx="158356" cy="158356"/>
      </dsp:txXfrm>
    </dsp:sp>
    <dsp:sp modelId="{56826473-FA5F-43EF-9C89-3D7B7BBD612E}">
      <dsp:nvSpPr>
        <dsp:cNvPr id="0" name=""/>
        <dsp:cNvSpPr/>
      </dsp:nvSpPr>
      <dsp:spPr>
        <a:xfrm rot="16200000">
          <a:off x="132761" y="3149372"/>
          <a:ext cx="2943448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راهنمای کنترل مدارک</a:t>
          </a:r>
          <a:endParaRPr lang="fa-IR" sz="25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132761" y="3149372"/>
        <a:ext cx="2943448" cy="559255"/>
      </dsp:txXfrm>
    </dsp:sp>
    <dsp:sp modelId="{D139CEF7-417E-40FD-BA3A-C3614800E6D0}">
      <dsp:nvSpPr>
        <dsp:cNvPr id="0" name=""/>
        <dsp:cNvSpPr/>
      </dsp:nvSpPr>
      <dsp:spPr>
        <a:xfrm>
          <a:off x="2250984" y="3562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10-تاییدیه تحصیلی دوره پیش دانشگاهی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3562"/>
        <a:ext cx="1834356" cy="559255"/>
      </dsp:txXfrm>
    </dsp:sp>
    <dsp:sp modelId="{33F278E7-F357-44EB-B68A-DF20BD195066}">
      <dsp:nvSpPr>
        <dsp:cNvPr id="0" name=""/>
        <dsp:cNvSpPr/>
      </dsp:nvSpPr>
      <dsp:spPr>
        <a:xfrm>
          <a:off x="2250984" y="702631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11-نامه گواهی اشتغال معرفی به آپ محل خدمت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702631"/>
        <a:ext cx="1834356" cy="559255"/>
      </dsp:txXfrm>
    </dsp:sp>
    <dsp:sp modelId="{047A7CA1-E44B-42BE-B295-E7DF3B738BE4}">
      <dsp:nvSpPr>
        <dsp:cNvPr id="0" name=""/>
        <dsp:cNvSpPr/>
      </dsp:nvSpPr>
      <dsp:spPr>
        <a:xfrm>
          <a:off x="2250984" y="1401700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12-نامه و کپی برابر اصل سند تعهد محضری از آپ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1401700"/>
        <a:ext cx="1834356" cy="559255"/>
      </dsp:txXfrm>
    </dsp:sp>
    <dsp:sp modelId="{859B200D-AD7F-4249-8A9A-04375A345445}">
      <dsp:nvSpPr>
        <dsp:cNvPr id="0" name=""/>
        <dsp:cNvSpPr/>
      </dsp:nvSpPr>
      <dsp:spPr>
        <a:xfrm>
          <a:off x="2250984" y="2100768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13- کپی اولین حکم استخدام آزمایشی و سایر احکام 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2100768"/>
        <a:ext cx="1834356" cy="559255"/>
      </dsp:txXfrm>
    </dsp:sp>
    <dsp:sp modelId="{01A35B28-7C1C-42B9-9C66-765EE25EF8C9}">
      <dsp:nvSpPr>
        <dsp:cNvPr id="0" name=""/>
        <dsp:cNvSpPr/>
      </dsp:nvSpPr>
      <dsp:spPr>
        <a:xfrm>
          <a:off x="2250984" y="2799837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14-د مجوز ادامه تحصیل از  آپ 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2799837"/>
        <a:ext cx="1834356" cy="559255"/>
      </dsp:txXfrm>
    </dsp:sp>
    <dsp:sp modelId="{F9BB86F8-8DDB-462C-AE98-6316B6954B6A}">
      <dsp:nvSpPr>
        <dsp:cNvPr id="0" name=""/>
        <dsp:cNvSpPr/>
      </dsp:nvSpPr>
      <dsp:spPr>
        <a:xfrm>
          <a:off x="2250984" y="3498906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15- جدول دروس رشته دوره کارشناسی پیوسته دانشجو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3498906"/>
        <a:ext cx="1834356" cy="559255"/>
      </dsp:txXfrm>
    </dsp:sp>
    <dsp:sp modelId="{4340EFE4-0363-4746-AE18-4650D604E7B6}">
      <dsp:nvSpPr>
        <dsp:cNvPr id="0" name=""/>
        <dsp:cNvSpPr/>
      </dsp:nvSpPr>
      <dsp:spPr>
        <a:xfrm>
          <a:off x="2250984" y="4197975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16-وضعیت تحصیلی هرترم دانشجو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4197975"/>
        <a:ext cx="1834356" cy="559255"/>
      </dsp:txXfrm>
    </dsp:sp>
    <dsp:sp modelId="{72536FAF-D620-44A8-8392-9BA45D42906B}">
      <dsp:nvSpPr>
        <dsp:cNvPr id="0" name=""/>
        <dsp:cNvSpPr/>
      </dsp:nvSpPr>
      <dsp:spPr>
        <a:xfrm>
          <a:off x="2250984" y="4897044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17- خلاضه وضعیت تحصیلی هر ترم تحصیلی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4897044"/>
        <a:ext cx="1834356" cy="559255"/>
      </dsp:txXfrm>
    </dsp:sp>
    <dsp:sp modelId="{85F173A2-CAA2-4AAA-A25B-E8DEA9DD5E10}">
      <dsp:nvSpPr>
        <dsp:cNvPr id="0" name=""/>
        <dsp:cNvSpPr/>
      </dsp:nvSpPr>
      <dsp:spPr>
        <a:xfrm>
          <a:off x="2250984" y="5596113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18 -نامه مربوط به معافیت و انتقالو....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5596113"/>
        <a:ext cx="1834356" cy="559255"/>
      </dsp:txXfrm>
    </dsp:sp>
    <dsp:sp modelId="{1F08817A-169B-466E-A427-74EA56043885}">
      <dsp:nvSpPr>
        <dsp:cNvPr id="0" name=""/>
        <dsp:cNvSpPr/>
      </dsp:nvSpPr>
      <dsp:spPr>
        <a:xfrm>
          <a:off x="2250984" y="6295182"/>
          <a:ext cx="1834356" cy="55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rPr>
            <a:t>19- گواهینامه موقت پایان تحصیلات</a:t>
          </a:r>
          <a:endParaRPr lang="fa-IR" sz="1300" kern="1200" dirty="0">
            <a:solidFill>
              <a:schemeClr val="tx1">
                <a:lumMod val="95000"/>
                <a:lumOff val="5000"/>
              </a:schemeClr>
            </a:solidFill>
            <a:cs typeface="B Titr" pitchFamily="2" charset="-78"/>
          </a:endParaRPr>
        </a:p>
      </dsp:txBody>
      <dsp:txXfrm>
        <a:off x="2250984" y="6295182"/>
        <a:ext cx="1834356" cy="559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D17C-5E32-413F-8EB3-079B01FC4B16}">
      <dsp:nvSpPr>
        <dsp:cNvPr id="0" name=""/>
        <dsp:cNvSpPr/>
      </dsp:nvSpPr>
      <dsp:spPr>
        <a:xfrm>
          <a:off x="3774043" y="1957041"/>
          <a:ext cx="1291112" cy="129111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راهنمای کنترل مدارک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3963122" y="2146120"/>
        <a:ext cx="912954" cy="912954"/>
      </dsp:txXfrm>
    </dsp:sp>
    <dsp:sp modelId="{2D826CC8-E4CC-4BA5-9657-95EAAF057E53}">
      <dsp:nvSpPr>
        <dsp:cNvPr id="0" name=""/>
        <dsp:cNvSpPr/>
      </dsp:nvSpPr>
      <dsp:spPr>
        <a:xfrm rot="16200000">
          <a:off x="4096418" y="1620713"/>
          <a:ext cx="646363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646363" y="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403440" y="1617700"/>
        <a:ext cx="32318" cy="32318"/>
      </dsp:txXfrm>
    </dsp:sp>
    <dsp:sp modelId="{376DA96B-2E45-4383-A8C8-D5E1F0484835}">
      <dsp:nvSpPr>
        <dsp:cNvPr id="0" name=""/>
        <dsp:cNvSpPr/>
      </dsp:nvSpPr>
      <dsp:spPr>
        <a:xfrm>
          <a:off x="3774043" y="19565"/>
          <a:ext cx="1291112" cy="12911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C00000"/>
              </a:solidFill>
              <a:cs typeface="B Titr" pitchFamily="2" charset="-78"/>
            </a:rPr>
            <a:t>فرم اطلاعات قبولی </a:t>
          </a:r>
          <a:endParaRPr lang="fa-IR" sz="1200" kern="1200" dirty="0"/>
        </a:p>
      </dsp:txBody>
      <dsp:txXfrm>
        <a:off x="3963122" y="208644"/>
        <a:ext cx="912954" cy="912954"/>
      </dsp:txXfrm>
    </dsp:sp>
    <dsp:sp modelId="{5C538E41-9C49-4BA4-8244-E28F59A1C966}">
      <dsp:nvSpPr>
        <dsp:cNvPr id="0" name=""/>
        <dsp:cNvSpPr/>
      </dsp:nvSpPr>
      <dsp:spPr>
        <a:xfrm rot="19285714">
          <a:off x="4853808" y="1985453"/>
          <a:ext cx="646363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646363" y="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160830" y="1982440"/>
        <a:ext cx="32318" cy="32318"/>
      </dsp:txXfrm>
    </dsp:sp>
    <dsp:sp modelId="{2E6C2227-C250-4968-A6EE-E5D6B6191E04}">
      <dsp:nvSpPr>
        <dsp:cNvPr id="0" name=""/>
        <dsp:cNvSpPr/>
      </dsp:nvSpPr>
      <dsp:spPr>
        <a:xfrm>
          <a:off x="5288823" y="749045"/>
          <a:ext cx="1291112" cy="12911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C00000"/>
              </a:solidFill>
              <a:cs typeface="B Titr" pitchFamily="2" charset="-78"/>
            </a:rPr>
            <a:t>کارنامه تغییر رشته و انتقال آزمون سراسری </a:t>
          </a:r>
          <a:endParaRPr lang="fa-IR" sz="1200" kern="1200" dirty="0"/>
        </a:p>
      </dsp:txBody>
      <dsp:txXfrm>
        <a:off x="5477902" y="938124"/>
        <a:ext cx="912954" cy="912954"/>
      </dsp:txXfrm>
    </dsp:sp>
    <dsp:sp modelId="{DAECFC4A-1D16-4BA5-BC31-E53A20263668}">
      <dsp:nvSpPr>
        <dsp:cNvPr id="0" name=""/>
        <dsp:cNvSpPr/>
      </dsp:nvSpPr>
      <dsp:spPr>
        <a:xfrm rot="771429">
          <a:off x="5040867" y="2805016"/>
          <a:ext cx="646363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646363" y="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347890" y="2802003"/>
        <a:ext cx="32318" cy="32318"/>
      </dsp:txXfrm>
    </dsp:sp>
    <dsp:sp modelId="{63DC0E42-FBEC-4FD2-A732-DF5687376D70}">
      <dsp:nvSpPr>
        <dsp:cNvPr id="0" name=""/>
        <dsp:cNvSpPr/>
      </dsp:nvSpPr>
      <dsp:spPr>
        <a:xfrm>
          <a:off x="5662942" y="2388170"/>
          <a:ext cx="1291112" cy="12911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C00000"/>
              </a:solidFill>
              <a:cs typeface="B Titr" pitchFamily="2" charset="-78"/>
            </a:rPr>
            <a:t>کارنامه فارغ التحصیلی دوره متوسطه</a:t>
          </a:r>
          <a:endParaRPr lang="fa-IR" sz="1200" kern="1200" dirty="0"/>
        </a:p>
      </dsp:txBody>
      <dsp:txXfrm>
        <a:off x="5852021" y="2577249"/>
        <a:ext cx="912954" cy="912954"/>
      </dsp:txXfrm>
    </dsp:sp>
    <dsp:sp modelId="{B979698E-39AC-4E86-893F-A2A3CCC1C9F5}">
      <dsp:nvSpPr>
        <dsp:cNvPr id="0" name=""/>
        <dsp:cNvSpPr/>
      </dsp:nvSpPr>
      <dsp:spPr>
        <a:xfrm rot="3857143">
          <a:off x="4516737" y="3462254"/>
          <a:ext cx="646363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646363" y="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823760" y="3459241"/>
        <a:ext cx="32318" cy="32318"/>
      </dsp:txXfrm>
    </dsp:sp>
    <dsp:sp modelId="{CF0BB08B-DA4E-4E21-B45D-75CA32C66787}">
      <dsp:nvSpPr>
        <dsp:cNvPr id="0" name=""/>
        <dsp:cNvSpPr/>
      </dsp:nvSpPr>
      <dsp:spPr>
        <a:xfrm>
          <a:off x="4614682" y="3702646"/>
          <a:ext cx="1291112" cy="12911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C00000"/>
              </a:solidFill>
              <a:cs typeface="B Titr" pitchFamily="2" charset="-78"/>
            </a:rPr>
            <a:t>تأییدیه تحصیلی دوره متوسطه</a:t>
          </a:r>
          <a:endParaRPr lang="fa-IR" sz="1200" kern="1200" dirty="0"/>
        </a:p>
      </dsp:txBody>
      <dsp:txXfrm>
        <a:off x="4803761" y="3891725"/>
        <a:ext cx="912954" cy="912954"/>
      </dsp:txXfrm>
    </dsp:sp>
    <dsp:sp modelId="{11B57707-4E5B-492B-8124-B169ED5CFCA3}">
      <dsp:nvSpPr>
        <dsp:cNvPr id="0" name=""/>
        <dsp:cNvSpPr/>
      </dsp:nvSpPr>
      <dsp:spPr>
        <a:xfrm rot="6942857">
          <a:off x="3676098" y="3462254"/>
          <a:ext cx="646363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646363" y="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983121" y="3459241"/>
        <a:ext cx="32318" cy="32318"/>
      </dsp:txXfrm>
    </dsp:sp>
    <dsp:sp modelId="{448C81F3-F641-4DA3-B5C0-F460FE22C3D5}">
      <dsp:nvSpPr>
        <dsp:cNvPr id="0" name=""/>
        <dsp:cNvSpPr/>
      </dsp:nvSpPr>
      <dsp:spPr>
        <a:xfrm>
          <a:off x="2933404" y="3702646"/>
          <a:ext cx="1291112" cy="12911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C00000"/>
              </a:solidFill>
              <a:cs typeface="B Titr" pitchFamily="2" charset="-78"/>
            </a:rPr>
            <a:t>گواهی­نامه پایان تحصیلات دوره متوسطه</a:t>
          </a:r>
          <a:endParaRPr lang="fa-IR" sz="1200" kern="1200" dirty="0"/>
        </a:p>
      </dsp:txBody>
      <dsp:txXfrm>
        <a:off x="3122483" y="3891725"/>
        <a:ext cx="912954" cy="912954"/>
      </dsp:txXfrm>
    </dsp:sp>
    <dsp:sp modelId="{622D36C2-FEF6-401F-A28C-281BB12346E5}">
      <dsp:nvSpPr>
        <dsp:cNvPr id="0" name=""/>
        <dsp:cNvSpPr/>
      </dsp:nvSpPr>
      <dsp:spPr>
        <a:xfrm rot="10028571">
          <a:off x="3151968" y="2805016"/>
          <a:ext cx="646363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646363" y="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458991" y="2802003"/>
        <a:ext cx="32318" cy="32318"/>
      </dsp:txXfrm>
    </dsp:sp>
    <dsp:sp modelId="{395EAEE1-E0E0-4467-A58A-1D5452C11AFA}">
      <dsp:nvSpPr>
        <dsp:cNvPr id="0" name=""/>
        <dsp:cNvSpPr/>
      </dsp:nvSpPr>
      <dsp:spPr>
        <a:xfrm>
          <a:off x="1885144" y="2388170"/>
          <a:ext cx="1291112" cy="12911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C00000"/>
              </a:solidFill>
              <a:cs typeface="B Titr" pitchFamily="2" charset="-78"/>
            </a:rPr>
            <a:t>کارنامه فارغ التحصیلی دوره پیش دانشگاهی</a:t>
          </a:r>
          <a:endParaRPr lang="fa-IR" sz="1200" kern="1200" dirty="0"/>
        </a:p>
      </dsp:txBody>
      <dsp:txXfrm>
        <a:off x="2074223" y="2577249"/>
        <a:ext cx="912954" cy="912954"/>
      </dsp:txXfrm>
    </dsp:sp>
    <dsp:sp modelId="{CDA8CB42-7949-41BA-9977-AE87E0DE2F7A}">
      <dsp:nvSpPr>
        <dsp:cNvPr id="0" name=""/>
        <dsp:cNvSpPr/>
      </dsp:nvSpPr>
      <dsp:spPr>
        <a:xfrm rot="13114286">
          <a:off x="3339028" y="1985453"/>
          <a:ext cx="646363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646363" y="1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646051" y="1982440"/>
        <a:ext cx="32318" cy="32318"/>
      </dsp:txXfrm>
    </dsp:sp>
    <dsp:sp modelId="{1B9FCD01-7B6E-4D8E-AF7B-D18C9F5B7517}">
      <dsp:nvSpPr>
        <dsp:cNvPr id="0" name=""/>
        <dsp:cNvSpPr/>
      </dsp:nvSpPr>
      <dsp:spPr>
        <a:xfrm>
          <a:off x="2259264" y="749045"/>
          <a:ext cx="1291112" cy="12911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C00000"/>
              </a:solidFill>
              <a:cs typeface="B Titr" pitchFamily="2" charset="-78"/>
            </a:rPr>
            <a:t>گواهینامه پایان دوره پیش دانشگاهی</a:t>
          </a:r>
          <a:endParaRPr lang="fa-IR" sz="1200" kern="1200" dirty="0"/>
        </a:p>
      </dsp:txBody>
      <dsp:txXfrm>
        <a:off x="2448343" y="938124"/>
        <a:ext cx="912954" cy="912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D17C-5E32-413F-8EB3-079B01FC4B16}">
      <dsp:nvSpPr>
        <dsp:cNvPr id="0" name=""/>
        <dsp:cNvSpPr/>
      </dsp:nvSpPr>
      <dsp:spPr>
        <a:xfrm>
          <a:off x="3745754" y="1927270"/>
          <a:ext cx="1271491" cy="12714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راهنمای کنترل مدارک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3931960" y="2113476"/>
        <a:ext cx="899079" cy="899079"/>
      </dsp:txXfrm>
    </dsp:sp>
    <dsp:sp modelId="{C7E1B2E9-110D-4F1F-9072-C068C47803EC}">
      <dsp:nvSpPr>
        <dsp:cNvPr id="0" name=""/>
        <dsp:cNvSpPr/>
      </dsp:nvSpPr>
      <dsp:spPr>
        <a:xfrm rot="16200000">
          <a:off x="4063464" y="1596176"/>
          <a:ext cx="63607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3607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365598" y="1593333"/>
        <a:ext cx="31803" cy="31803"/>
      </dsp:txXfrm>
    </dsp:sp>
    <dsp:sp modelId="{643D83F3-D089-4015-9B75-ED1F7517CB2A}">
      <dsp:nvSpPr>
        <dsp:cNvPr id="0" name=""/>
        <dsp:cNvSpPr/>
      </dsp:nvSpPr>
      <dsp:spPr>
        <a:xfrm>
          <a:off x="3745754" y="19708"/>
          <a:ext cx="1271491" cy="12714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کپی تمام صفحات شناسنامه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3931960" y="205914"/>
        <a:ext cx="899079" cy="899079"/>
      </dsp:txXfrm>
    </dsp:sp>
    <dsp:sp modelId="{C1FECB35-6ADB-4000-999F-484CAEF08464}">
      <dsp:nvSpPr>
        <dsp:cNvPr id="0" name=""/>
        <dsp:cNvSpPr/>
      </dsp:nvSpPr>
      <dsp:spPr>
        <a:xfrm rot="19285714">
          <a:off x="4809160" y="1955284"/>
          <a:ext cx="63607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3607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111294" y="1952441"/>
        <a:ext cx="31803" cy="31803"/>
      </dsp:txXfrm>
    </dsp:sp>
    <dsp:sp modelId="{987FECD4-98F1-4AD6-92CE-2D3921550DE4}">
      <dsp:nvSpPr>
        <dsp:cNvPr id="0" name=""/>
        <dsp:cNvSpPr/>
      </dsp:nvSpPr>
      <dsp:spPr>
        <a:xfrm>
          <a:off x="5237146" y="737925"/>
          <a:ext cx="1271491" cy="12714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کپی از پشت و رو کارت ملی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5423352" y="924131"/>
        <a:ext cx="899079" cy="899079"/>
      </dsp:txXfrm>
    </dsp:sp>
    <dsp:sp modelId="{E7ACA8D4-C055-4920-8E17-7D1976B4C30E}">
      <dsp:nvSpPr>
        <dsp:cNvPr id="0" name=""/>
        <dsp:cNvSpPr/>
      </dsp:nvSpPr>
      <dsp:spPr>
        <a:xfrm rot="771429">
          <a:off x="4993332" y="2762194"/>
          <a:ext cx="63607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3607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295466" y="2759351"/>
        <a:ext cx="31803" cy="31803"/>
      </dsp:txXfrm>
    </dsp:sp>
    <dsp:sp modelId="{205D4D85-CCE5-47A9-986C-29B6266A9833}">
      <dsp:nvSpPr>
        <dsp:cNvPr id="0" name=""/>
        <dsp:cNvSpPr/>
      </dsp:nvSpPr>
      <dsp:spPr>
        <a:xfrm>
          <a:off x="5605490" y="2351743"/>
          <a:ext cx="1271491" cy="12714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جدول دروس رشته دوره کارشناسی پیوسته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5791696" y="2537949"/>
        <a:ext cx="899079" cy="899079"/>
      </dsp:txXfrm>
    </dsp:sp>
    <dsp:sp modelId="{610C6DC0-7B2F-4030-972D-6DFF3425C07A}">
      <dsp:nvSpPr>
        <dsp:cNvPr id="0" name=""/>
        <dsp:cNvSpPr/>
      </dsp:nvSpPr>
      <dsp:spPr>
        <a:xfrm rot="3857143">
          <a:off x="4477294" y="3409284"/>
          <a:ext cx="63607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3607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779428" y="3406441"/>
        <a:ext cx="31803" cy="31803"/>
      </dsp:txXfrm>
    </dsp:sp>
    <dsp:sp modelId="{5216EC2C-E81A-4716-A4A9-B6A97E2A8421}">
      <dsp:nvSpPr>
        <dsp:cNvPr id="0" name=""/>
        <dsp:cNvSpPr/>
      </dsp:nvSpPr>
      <dsp:spPr>
        <a:xfrm>
          <a:off x="4573414" y="3645925"/>
          <a:ext cx="1271491" cy="12714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وضعیت تحصیلی هر ترم تحصیلی 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4759620" y="3832131"/>
        <a:ext cx="899079" cy="899079"/>
      </dsp:txXfrm>
    </dsp:sp>
    <dsp:sp modelId="{BBF2F272-364B-49A1-8C5C-A295B3F1298B}">
      <dsp:nvSpPr>
        <dsp:cNvPr id="0" name=""/>
        <dsp:cNvSpPr/>
      </dsp:nvSpPr>
      <dsp:spPr>
        <a:xfrm rot="6942857">
          <a:off x="3649634" y="3409284"/>
          <a:ext cx="63607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3607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951768" y="3406441"/>
        <a:ext cx="31803" cy="31803"/>
      </dsp:txXfrm>
    </dsp:sp>
    <dsp:sp modelId="{339190C8-5130-4F55-8B15-2A077C0949FF}">
      <dsp:nvSpPr>
        <dsp:cNvPr id="0" name=""/>
        <dsp:cNvSpPr/>
      </dsp:nvSpPr>
      <dsp:spPr>
        <a:xfrm>
          <a:off x="2918093" y="3645925"/>
          <a:ext cx="1271491" cy="12714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solidFill>
                <a:srgbClr val="C00000"/>
              </a:solidFill>
              <a:cs typeface="B Titr" pitchFamily="2" charset="-78"/>
            </a:rPr>
            <a:t>فرم اخذ تعهد مربوط به قانون متعهدین به آموزش و پرورش</a:t>
          </a:r>
          <a:endParaRPr lang="fa-IR" sz="1000" kern="1200" dirty="0"/>
        </a:p>
      </dsp:txBody>
      <dsp:txXfrm>
        <a:off x="3104299" y="3832131"/>
        <a:ext cx="899079" cy="899079"/>
      </dsp:txXfrm>
    </dsp:sp>
    <dsp:sp modelId="{FCBB6537-53F7-4194-B83D-C58409B757A4}">
      <dsp:nvSpPr>
        <dsp:cNvPr id="0" name=""/>
        <dsp:cNvSpPr/>
      </dsp:nvSpPr>
      <dsp:spPr>
        <a:xfrm rot="10028571">
          <a:off x="3133596" y="2762194"/>
          <a:ext cx="63607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3607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435730" y="2759351"/>
        <a:ext cx="31803" cy="31803"/>
      </dsp:txXfrm>
    </dsp:sp>
    <dsp:sp modelId="{05078A2B-016E-4CD9-8B76-ED9737E8FB08}">
      <dsp:nvSpPr>
        <dsp:cNvPr id="0" name=""/>
        <dsp:cNvSpPr/>
      </dsp:nvSpPr>
      <dsp:spPr>
        <a:xfrm>
          <a:off x="1886018" y="2351743"/>
          <a:ext cx="1271491" cy="12714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solidFill>
                <a:srgbClr val="C00000"/>
              </a:solidFill>
              <a:cs typeface="B Titr" pitchFamily="2" charset="-78"/>
            </a:rPr>
            <a:t>فرم تعهد آموزش رایگان کامل شده</a:t>
          </a:r>
          <a:endParaRPr lang="fa-IR" sz="1000" kern="1200" dirty="0"/>
        </a:p>
      </dsp:txBody>
      <dsp:txXfrm>
        <a:off x="2072224" y="2537949"/>
        <a:ext cx="899079" cy="899079"/>
      </dsp:txXfrm>
    </dsp:sp>
    <dsp:sp modelId="{6BBEDEA4-5E08-40C6-88D9-1EED0C324CAA}">
      <dsp:nvSpPr>
        <dsp:cNvPr id="0" name=""/>
        <dsp:cNvSpPr/>
      </dsp:nvSpPr>
      <dsp:spPr>
        <a:xfrm rot="13114286">
          <a:off x="3317768" y="1955284"/>
          <a:ext cx="63607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3607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619902" y="1952441"/>
        <a:ext cx="31803" cy="31803"/>
      </dsp:txXfrm>
    </dsp:sp>
    <dsp:sp modelId="{97A9F247-BC16-41CA-81E3-1E651658DA01}">
      <dsp:nvSpPr>
        <dsp:cNvPr id="0" name=""/>
        <dsp:cNvSpPr/>
      </dsp:nvSpPr>
      <dsp:spPr>
        <a:xfrm>
          <a:off x="2254361" y="737925"/>
          <a:ext cx="1271491" cy="12714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solidFill>
                <a:srgbClr val="C00000"/>
              </a:solidFill>
              <a:cs typeface="B Titr" pitchFamily="2" charset="-78"/>
            </a:rPr>
            <a:t>تأییدیه تحصیلی دوره پیش دانشگاهی</a:t>
          </a:r>
          <a:endParaRPr lang="fa-IR" sz="1000" kern="1200" dirty="0"/>
        </a:p>
      </dsp:txBody>
      <dsp:txXfrm>
        <a:off x="2440567" y="924131"/>
        <a:ext cx="899079" cy="899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D17C-5E32-413F-8EB3-079B01FC4B16}">
      <dsp:nvSpPr>
        <dsp:cNvPr id="0" name=""/>
        <dsp:cNvSpPr/>
      </dsp:nvSpPr>
      <dsp:spPr>
        <a:xfrm>
          <a:off x="3739785" y="1788747"/>
          <a:ext cx="1359629" cy="135962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راهنمای کنترل مدارک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3938898" y="1987860"/>
        <a:ext cx="961403" cy="961403"/>
      </dsp:txXfrm>
    </dsp:sp>
    <dsp:sp modelId="{4171CE80-E5E5-4C00-98AF-86DE663D5C2D}">
      <dsp:nvSpPr>
        <dsp:cNvPr id="0" name=""/>
        <dsp:cNvSpPr/>
      </dsp:nvSpPr>
      <dsp:spPr>
        <a:xfrm rot="16200000">
          <a:off x="4214203" y="1569507"/>
          <a:ext cx="41079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41079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409330" y="1573081"/>
        <a:ext cx="20539" cy="20539"/>
      </dsp:txXfrm>
    </dsp:sp>
    <dsp:sp modelId="{1F39AABA-A6EA-471F-A33C-5054718BD49E}">
      <dsp:nvSpPr>
        <dsp:cNvPr id="0" name=""/>
        <dsp:cNvSpPr/>
      </dsp:nvSpPr>
      <dsp:spPr>
        <a:xfrm>
          <a:off x="3739785" y="18325"/>
          <a:ext cx="1359629" cy="135962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خلاصه وضعیت تحصیلی هر ترم تحصیلی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3938898" y="217438"/>
        <a:ext cx="961403" cy="961403"/>
      </dsp:txXfrm>
    </dsp:sp>
    <dsp:sp modelId="{EF2D0AF7-7549-477D-8E50-141139F3432E}">
      <dsp:nvSpPr>
        <dsp:cNvPr id="0" name=""/>
        <dsp:cNvSpPr/>
      </dsp:nvSpPr>
      <dsp:spPr>
        <a:xfrm rot="19800000">
          <a:off x="4980818" y="2012113"/>
          <a:ext cx="41079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41079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175945" y="2015687"/>
        <a:ext cx="20539" cy="20539"/>
      </dsp:txXfrm>
    </dsp:sp>
    <dsp:sp modelId="{A8B096AF-9C0C-4D14-9738-DDA089DEA2D6}">
      <dsp:nvSpPr>
        <dsp:cNvPr id="0" name=""/>
        <dsp:cNvSpPr/>
      </dsp:nvSpPr>
      <dsp:spPr>
        <a:xfrm>
          <a:off x="5273015" y="903536"/>
          <a:ext cx="1359629" cy="135962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نامه‌های مربوط به موارد خاص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5472128" y="1102649"/>
        <a:ext cx="961403" cy="961403"/>
      </dsp:txXfrm>
    </dsp:sp>
    <dsp:sp modelId="{6708410C-05C0-49AD-9660-EC5F5BA09C2B}">
      <dsp:nvSpPr>
        <dsp:cNvPr id="0" name=""/>
        <dsp:cNvSpPr/>
      </dsp:nvSpPr>
      <dsp:spPr>
        <a:xfrm rot="1800000">
          <a:off x="4980818" y="2897324"/>
          <a:ext cx="41079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41079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175945" y="2900898"/>
        <a:ext cx="20539" cy="20539"/>
      </dsp:txXfrm>
    </dsp:sp>
    <dsp:sp modelId="{621B2CC6-0B3E-4702-B8C8-DAA99D66D22F}">
      <dsp:nvSpPr>
        <dsp:cNvPr id="0" name=""/>
        <dsp:cNvSpPr/>
      </dsp:nvSpPr>
      <dsp:spPr>
        <a:xfrm>
          <a:off x="5273015" y="2673958"/>
          <a:ext cx="1359629" cy="135962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نامه و کپی برابر اصل سند تعهد محضری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5472128" y="2873071"/>
        <a:ext cx="961403" cy="961403"/>
      </dsp:txXfrm>
    </dsp:sp>
    <dsp:sp modelId="{07AA135F-0B11-4E34-85E9-D517D02F4C7A}">
      <dsp:nvSpPr>
        <dsp:cNvPr id="0" name=""/>
        <dsp:cNvSpPr/>
      </dsp:nvSpPr>
      <dsp:spPr>
        <a:xfrm rot="5400000">
          <a:off x="4214203" y="3339929"/>
          <a:ext cx="41079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41079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409330" y="3343503"/>
        <a:ext cx="20539" cy="20539"/>
      </dsp:txXfrm>
    </dsp:sp>
    <dsp:sp modelId="{D74D82C0-0BAB-4483-A2FF-F8BD3BC904AD}">
      <dsp:nvSpPr>
        <dsp:cNvPr id="0" name=""/>
        <dsp:cNvSpPr/>
      </dsp:nvSpPr>
      <dsp:spPr>
        <a:xfrm>
          <a:off x="3739785" y="3559169"/>
          <a:ext cx="1359629" cy="135962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گواهی‌نامه موقت پایان تحصیلات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3938898" y="3758282"/>
        <a:ext cx="961403" cy="961403"/>
      </dsp:txXfrm>
    </dsp:sp>
    <dsp:sp modelId="{B9B5CAF2-88F3-42EE-97E1-84D152CB1AE0}">
      <dsp:nvSpPr>
        <dsp:cNvPr id="0" name=""/>
        <dsp:cNvSpPr/>
      </dsp:nvSpPr>
      <dsp:spPr>
        <a:xfrm rot="9000000">
          <a:off x="3447588" y="2897324"/>
          <a:ext cx="41079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41079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642714" y="2900898"/>
        <a:ext cx="20539" cy="20539"/>
      </dsp:txXfrm>
    </dsp:sp>
    <dsp:sp modelId="{F8D1CA43-C027-47A4-ACA1-AFFF8C2C3B51}">
      <dsp:nvSpPr>
        <dsp:cNvPr id="0" name=""/>
        <dsp:cNvSpPr/>
      </dsp:nvSpPr>
      <dsp:spPr>
        <a:xfrm>
          <a:off x="2206554" y="2673958"/>
          <a:ext cx="1359629" cy="135962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مجوز ادامه تحصیل از وزارت آ.پ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2405667" y="2873071"/>
        <a:ext cx="961403" cy="961403"/>
      </dsp:txXfrm>
    </dsp:sp>
    <dsp:sp modelId="{4973B51F-C8FE-4D5E-A973-026586A83D97}">
      <dsp:nvSpPr>
        <dsp:cNvPr id="0" name=""/>
        <dsp:cNvSpPr/>
      </dsp:nvSpPr>
      <dsp:spPr>
        <a:xfrm rot="12600000">
          <a:off x="3447588" y="2012113"/>
          <a:ext cx="41079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41079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642714" y="2015687"/>
        <a:ext cx="20539" cy="20539"/>
      </dsp:txXfrm>
    </dsp:sp>
    <dsp:sp modelId="{7CAD31E9-829D-445E-91A8-6D45092EA5EB}">
      <dsp:nvSpPr>
        <dsp:cNvPr id="0" name=""/>
        <dsp:cNvSpPr/>
      </dsp:nvSpPr>
      <dsp:spPr>
        <a:xfrm>
          <a:off x="2206554" y="903536"/>
          <a:ext cx="1359629" cy="135962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rgbClr val="C00000"/>
              </a:solidFill>
              <a:cs typeface="B Titr" pitchFamily="2" charset="-78"/>
            </a:rPr>
            <a:t>کپی اولین حکم استخدام آزمایشی</a:t>
          </a:r>
          <a:endParaRPr lang="fa-IR" sz="1400" kern="1200" dirty="0">
            <a:solidFill>
              <a:srgbClr val="C00000"/>
            </a:solidFill>
            <a:cs typeface="B Titr" pitchFamily="2" charset="-78"/>
          </a:endParaRPr>
        </a:p>
      </dsp:txBody>
      <dsp:txXfrm>
        <a:off x="2405667" y="1102649"/>
        <a:ext cx="961403" cy="961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BFBC02-9680-403A-B066-7D00D1AA5096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612F1E-DA65-4E3C-AC70-14920D4AD5D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54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2F1E-DA65-4E3C-AC70-14920D4AD5D2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400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CE6A0D-A43A-4E2F-8B07-A0DB358A548C}" type="datetimeFigureOut">
              <a:rPr lang="fa-IR" smtClean="0"/>
              <a:t>01/28/1437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EA1506-D558-4CF8-B785-C235194DD48D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0"/>
            <a:ext cx="5867400" cy="36576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راهنمای </a:t>
            </a:r>
            <a:r>
              <a:rPr lang="fa-I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مربوط به کنترل مدارک لازم </a:t>
            </a:r>
            <a: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برای تشکیل </a:t>
            </a:r>
            <a:r>
              <a:rPr lang="fa-I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 </a:t>
            </a:r>
            <a: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تکمیل </a:t>
            </a:r>
            <a:r>
              <a:rPr lang="fa-I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پرونده فارغ التحصیلی دانشجو معلمان </a:t>
            </a:r>
            <a: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دوره</a:t>
            </a:r>
            <a:b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                   کارشناسی پیوسته ورودی  سال 1391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																																										</a:t>
            </a:r>
            <a:r>
              <a:rPr lang="fa-I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594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10- گواهینامه پایان دوره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پیش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دانشگاهی: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3" name="Picture 2" descr="C:\Users\Dear User\Desktop\scan\1-2\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1923"/>
            <a:ext cx="7010400" cy="510611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11- تأییدیه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تحصیلی دوره پیش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دانشگاهی: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31331"/>
            <a:ext cx="3962400" cy="54302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/>
          </a:bodyPr>
          <a:lstStyle/>
          <a:p>
            <a:pPr algn="r"/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12- نامه گواهی اشتغال به تحصیل اولیه معرفی دانشجو به ادارات آپ محل خدمت 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86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46760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13- نامه و کپی برابر اصل سند تعهد محضری از آموزش و پرورش 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11266" name="Picture 2" descr="C:\Users\Dear User\Desktop\scan\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87605"/>
            <a:ext cx="3595925" cy="4936994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ar User\Desktop\scan\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7605"/>
            <a:ext cx="3595925" cy="4936994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467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14- کپی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اولین حکم استخدام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آزمایشی وسایر احکام صادره سالانه: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7" y="1143000"/>
            <a:ext cx="3920137" cy="5562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46760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15- مجوز ادامه تحصیل دانشجویان غیر شاغل رسمی وزارت آموزش و پرورش: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13314" name="Picture 2" descr="C:\Users\Dear User\Desktop\scan\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44" y="1143000"/>
            <a:ext cx="4051595" cy="556260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16- جدول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دروس رشته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دوره کارشناسی پیوسته دانشجو معلم: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7170" name="Picture 2" descr="C:\Users\Dear User\Desktop\scan\1-2\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8" y="1172677"/>
            <a:ext cx="7026492" cy="511783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17- وضعیت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تحصیلی هر ترم تحصیلی مطابق فرم و تعیین تعداد واحد باقی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مانده: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5" name="Picture 2" descr="C:\Users\Dear User\Desktop\scan\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60" y="1190169"/>
            <a:ext cx="3604940" cy="494937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ar User\Desktop\scan\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0" y="1190170"/>
            <a:ext cx="3604940" cy="494937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18 -خلاصه وضعیت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تحصیلی هر ترم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تحصیلی: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6" name="Picture 3" descr="C:\Users\Dear User\Desktop\scan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43871"/>
            <a:ext cx="3581400" cy="491705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05000"/>
            <a:ext cx="74676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19- نامه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مربوط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به:</a:t>
            </a:r>
          </a:p>
          <a:p>
            <a:pPr algn="justLow">
              <a:lnSpc>
                <a:spcPct val="150000"/>
              </a:lnSpc>
            </a:pP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معافیت تحصیلی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، انتقال، مهمان، افزایش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سنوات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، انصراف، رای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کمیسیون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موارد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خاص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، رای شورای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آموزشی و ... در صورت دارا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بودن</a:t>
            </a:r>
            <a:endParaRPr lang="fa-I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4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1- فرم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اطلاعات قبولی فرد مورد نظر صادره از سازمان سنجش آموزش کشور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" y="1346200"/>
            <a:ext cx="7786687" cy="504645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93594"/>
            <a:ext cx="746760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1-19- معافیت تحصیلی: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10242" name="Picture 2" descr="C:\Users\Dear User\Desktop\scan\1-2\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191382"/>
            <a:ext cx="3962398" cy="544014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93594"/>
            <a:ext cx="746760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2-19- اخطار مشروطی: 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39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46760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3-19- صورت جلسه شورای آموزشی دانشگاه: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65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17394"/>
            <a:ext cx="746760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4-19- رأی شورای آموزشی: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6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46760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20- گواهی‌نامه موقت پایان تحصیلات دوره کارشناسی پیوسته: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9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362200"/>
            <a:ext cx="62484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راهنمای مربوط به کنترل مدارک لازم برای تشکیل و تکمیل پرونده فارغ التحصیلی دانشجو معلمان دوره کارشناسی پیوسته</a:t>
            </a:r>
            <a:endParaRPr lang="fa-I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1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7197399"/>
              </p:ext>
            </p:extLst>
          </p:nvPr>
        </p:nvGraphicFramePr>
        <p:xfrm>
          <a:off x="457200" y="0"/>
          <a:ext cx="3505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5173377"/>
              </p:ext>
            </p:extLst>
          </p:nvPr>
        </p:nvGraphicFramePr>
        <p:xfrm>
          <a:off x="3733800" y="0"/>
          <a:ext cx="541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6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406369"/>
              </p:ext>
            </p:extLst>
          </p:nvPr>
        </p:nvGraphicFramePr>
        <p:xfrm>
          <a:off x="152400" y="1066800"/>
          <a:ext cx="883920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6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512831"/>
              </p:ext>
            </p:extLst>
          </p:nvPr>
        </p:nvGraphicFramePr>
        <p:xfrm>
          <a:off x="228600" y="1143000"/>
          <a:ext cx="87630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3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15639"/>
              </p:ext>
            </p:extLst>
          </p:nvPr>
        </p:nvGraphicFramePr>
        <p:xfrm>
          <a:off x="152400" y="1143000"/>
          <a:ext cx="88392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2- کارنامه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تغییر رشته و انتقال آزمون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سراسری صادره از سازمان سنجش آموزش 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2050" name="Picture 2" descr="C:\Users\Dear User\Desktop\scan\1-2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31332"/>
            <a:ext cx="3965143" cy="544390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6781800" cy="42672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A81400"/>
                </a:solidFill>
                <a:cs typeface="B Titr" pitchFamily="2" charset="-78"/>
              </a:rPr>
              <a:t>با تشکر از توجه شما</a:t>
            </a:r>
            <a:br>
              <a:rPr lang="fa-IR" dirty="0" smtClean="0">
                <a:solidFill>
                  <a:srgbClr val="A814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A8140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A814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A81400"/>
                </a:solidFill>
                <a:cs typeface="B Titr" pitchFamily="2" charset="-78"/>
              </a:rPr>
              <a:t>اداره کل خدمات آموزشی</a:t>
            </a:r>
            <a:br>
              <a:rPr lang="fa-IR" dirty="0" smtClean="0">
                <a:solidFill>
                  <a:srgbClr val="A814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A8140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A814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A81400"/>
                </a:solidFill>
                <a:cs typeface="B Titr" pitchFamily="2" charset="-78"/>
              </a:rPr>
              <a:t>دانشگاه فرهنگیان</a:t>
            </a:r>
            <a:endParaRPr lang="fa-IR" sz="9600" dirty="0">
              <a:solidFill>
                <a:srgbClr val="A814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78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3- کپی تمام صفحات شناسنامه: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6" y="1160361"/>
            <a:ext cx="3736975" cy="268677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0361"/>
            <a:ext cx="3789589" cy="267293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8" y="3989181"/>
            <a:ext cx="3639003" cy="24116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4- کپی از پشت و رو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کارت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ملی: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352799" cy="24100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352799" cy="25201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4289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6-کارنامه فارغ التحصیلی دوره متوسطه: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14338" name="Picture 2" descr="C:\Users\Dear User\Desktop\scan\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886200" cy="5335523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7- گواهی­نامه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پایان تحصیلات دوره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متوسطه: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3075" name="Picture 3" descr="C:\Users\Dear User\Desktop\scan\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1197"/>
            <a:ext cx="7179936" cy="5229603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8- تأییدیه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تحصیلی دوره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متوسطه: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10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9- کارنامه فارغ التحصیلی دوره پیش دانشگاهی:</a:t>
            </a:r>
            <a:endParaRPr lang="fa-IR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15362" name="Picture 2" descr="C:\Users\Dear User\Desktop\scan\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718586" cy="510540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580</TotalTime>
  <Words>508</Words>
  <Application>Microsoft Office PowerPoint</Application>
  <PresentationFormat>On-screen Show (4:3)</PresentationFormat>
  <Paragraphs>72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Trek</vt:lpstr>
      <vt:lpstr>1_Trek</vt:lpstr>
      <vt:lpstr> راهنمای مربوط به کنترل مدارک لازم برای تشکیل و   تکمیل پرونده فارغ التحصیلی دانشجو معلمان دوره                      کارشناسی پیوسته ورودی  سال 1391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12- نامه گواهی اشتغال به تحصیل اولیه معرفی دانشجو به ادارات آپ محل خدمت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توجه شما  اداره کل خدمات آموزشی  دانشگاه فرهنگیان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 User</dc:creator>
  <cp:lastModifiedBy>mousapour</cp:lastModifiedBy>
  <cp:revision>78</cp:revision>
  <dcterms:created xsi:type="dcterms:W3CDTF">2015-10-23T13:01:24Z</dcterms:created>
  <dcterms:modified xsi:type="dcterms:W3CDTF">2015-11-10T15:50:57Z</dcterms:modified>
</cp:coreProperties>
</file>